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 VO" userId="469bd25c-77c6-4e29-af3b-b58a65bb40ee" providerId="ADAL" clId="{42DCF56E-A416-4F5D-ABAF-C4FFE195CB0F}"/>
    <pc:docChg chg="undo custSel addSld delSld modSld">
      <pc:chgData name="DUNG  VO" userId="469bd25c-77c6-4e29-af3b-b58a65bb40ee" providerId="ADAL" clId="{42DCF56E-A416-4F5D-ABAF-C4FFE195CB0F}" dt="2021-08-23T10:28:42.565" v="1635" actId="14100"/>
      <pc:docMkLst>
        <pc:docMk/>
      </pc:docMkLst>
      <pc:sldChg chg="addSp modSp mod">
        <pc:chgData name="DUNG  VO" userId="469bd25c-77c6-4e29-af3b-b58a65bb40ee" providerId="ADAL" clId="{42DCF56E-A416-4F5D-ABAF-C4FFE195CB0F}" dt="2021-08-23T10:12:09.131" v="1569" actId="14100"/>
        <pc:sldMkLst>
          <pc:docMk/>
          <pc:sldMk cId="3789664157" sldId="257"/>
        </pc:sldMkLst>
        <pc:spChg chg="add mod">
          <ac:chgData name="DUNG  VO" userId="469bd25c-77c6-4e29-af3b-b58a65bb40ee" providerId="ADAL" clId="{42DCF56E-A416-4F5D-ABAF-C4FFE195CB0F}" dt="2021-08-23T10:12:09.131" v="1569" actId="14100"/>
          <ac:spMkLst>
            <pc:docMk/>
            <pc:sldMk cId="3789664157" sldId="257"/>
            <ac:spMk id="2" creationId="{597C8301-0A6C-4827-B754-3D77CB86ED2D}"/>
          </ac:spMkLst>
        </pc:spChg>
        <pc:spChg chg="mod">
          <ac:chgData name="DUNG  VO" userId="469bd25c-77c6-4e29-af3b-b58a65bb40ee" providerId="ADAL" clId="{42DCF56E-A416-4F5D-ABAF-C4FFE195CB0F}" dt="2021-08-23T06:10:07.941" v="1071" actId="207"/>
          <ac:spMkLst>
            <pc:docMk/>
            <pc:sldMk cId="3789664157" sldId="257"/>
            <ac:spMk id="9" creationId="{1CFCBA5B-AFDD-496F-8A1F-94E74463CDDC}"/>
          </ac:spMkLst>
        </pc:spChg>
      </pc:sldChg>
      <pc:sldChg chg="addSp modSp mod modAnim">
        <pc:chgData name="DUNG  VO" userId="469bd25c-77c6-4e29-af3b-b58a65bb40ee" providerId="ADAL" clId="{42DCF56E-A416-4F5D-ABAF-C4FFE195CB0F}" dt="2021-08-23T10:05:52.576" v="1388" actId="14100"/>
        <pc:sldMkLst>
          <pc:docMk/>
          <pc:sldMk cId="3517238378" sldId="258"/>
        </pc:sldMkLst>
        <pc:spChg chg="add mod">
          <ac:chgData name="DUNG  VO" userId="469bd25c-77c6-4e29-af3b-b58a65bb40ee" providerId="ADAL" clId="{42DCF56E-A416-4F5D-ABAF-C4FFE195CB0F}" dt="2021-08-23T10:05:33.212" v="1385" actId="2085"/>
          <ac:spMkLst>
            <pc:docMk/>
            <pc:sldMk cId="3517238378" sldId="258"/>
            <ac:spMk id="2" creationId="{84C3E589-1E16-488D-894A-2C2D47BB79BC}"/>
          </ac:spMkLst>
        </pc:spChg>
        <pc:spChg chg="add mod">
          <ac:chgData name="DUNG  VO" userId="469bd25c-77c6-4e29-af3b-b58a65bb40ee" providerId="ADAL" clId="{42DCF56E-A416-4F5D-ABAF-C4FFE195CB0F}" dt="2021-08-23T10:05:52.576" v="1388" actId="14100"/>
          <ac:spMkLst>
            <pc:docMk/>
            <pc:sldMk cId="3517238378" sldId="258"/>
            <ac:spMk id="6" creationId="{7318F346-C616-4369-ADF0-8DA2DD75B754}"/>
          </ac:spMkLst>
        </pc:spChg>
        <pc:spChg chg="add mod">
          <ac:chgData name="DUNG  VO" userId="469bd25c-77c6-4e29-af3b-b58a65bb40ee" providerId="ADAL" clId="{42DCF56E-A416-4F5D-ABAF-C4FFE195CB0F}" dt="2021-08-23T06:10:33.029" v="1076" actId="14100"/>
          <ac:spMkLst>
            <pc:docMk/>
            <pc:sldMk cId="3517238378" sldId="258"/>
            <ac:spMk id="8" creationId="{2414AF51-4A5B-47DB-896A-8B7CCF3991FD}"/>
          </ac:spMkLst>
        </pc:spChg>
      </pc:sldChg>
      <pc:sldChg chg="addSp modSp mod modAnim">
        <pc:chgData name="DUNG  VO" userId="469bd25c-77c6-4e29-af3b-b58a65bb40ee" providerId="ADAL" clId="{42DCF56E-A416-4F5D-ABAF-C4FFE195CB0F}" dt="2021-08-23T06:10:49.185" v="1081" actId="14100"/>
        <pc:sldMkLst>
          <pc:docMk/>
          <pc:sldMk cId="1347052004" sldId="259"/>
        </pc:sldMkLst>
        <pc:spChg chg="add mod">
          <ac:chgData name="DUNG  VO" userId="469bd25c-77c6-4e29-af3b-b58a65bb40ee" providerId="ADAL" clId="{42DCF56E-A416-4F5D-ABAF-C4FFE195CB0F}" dt="2021-08-23T04:21:45.618" v="37" actId="14100"/>
          <ac:spMkLst>
            <pc:docMk/>
            <pc:sldMk cId="1347052004" sldId="259"/>
            <ac:spMk id="6" creationId="{FB1AD85F-E2EB-4C2F-956B-C094382A88B0}"/>
          </ac:spMkLst>
        </pc:spChg>
        <pc:spChg chg="add mod">
          <ac:chgData name="DUNG  VO" userId="469bd25c-77c6-4e29-af3b-b58a65bb40ee" providerId="ADAL" clId="{42DCF56E-A416-4F5D-ABAF-C4FFE195CB0F}" dt="2021-08-23T06:10:49.185" v="1081" actId="14100"/>
          <ac:spMkLst>
            <pc:docMk/>
            <pc:sldMk cId="1347052004" sldId="259"/>
            <ac:spMk id="7" creationId="{8B2371A7-23C1-4BD4-83B1-0C5095570C14}"/>
          </ac:spMkLst>
        </pc:spChg>
        <pc:picChg chg="mod">
          <ac:chgData name="DUNG  VO" userId="469bd25c-77c6-4e29-af3b-b58a65bb40ee" providerId="ADAL" clId="{42DCF56E-A416-4F5D-ABAF-C4FFE195CB0F}" dt="2021-08-23T06:10:41.881" v="1078" actId="1076"/>
          <ac:picMkLst>
            <pc:docMk/>
            <pc:sldMk cId="1347052004" sldId="259"/>
            <ac:picMk id="5" creationId="{BF95EA7C-2A67-4399-ACC0-E52B029433D5}"/>
          </ac:picMkLst>
        </pc:picChg>
      </pc:sldChg>
      <pc:sldChg chg="addSp delSp modSp mod modAnim">
        <pc:chgData name="DUNG  VO" userId="469bd25c-77c6-4e29-af3b-b58a65bb40ee" providerId="ADAL" clId="{42DCF56E-A416-4F5D-ABAF-C4FFE195CB0F}" dt="2021-08-23T10:19:42.166" v="1587" actId="14100"/>
        <pc:sldMkLst>
          <pc:docMk/>
          <pc:sldMk cId="908180754" sldId="260"/>
        </pc:sldMkLst>
        <pc:spChg chg="add mod ord">
          <ac:chgData name="DUNG  VO" userId="469bd25c-77c6-4e29-af3b-b58a65bb40ee" providerId="ADAL" clId="{42DCF56E-A416-4F5D-ABAF-C4FFE195CB0F}" dt="2021-08-23T09:57:41.229" v="1375" actId="14100"/>
          <ac:spMkLst>
            <pc:docMk/>
            <pc:sldMk cId="908180754" sldId="260"/>
            <ac:spMk id="6" creationId="{7C7CEDB8-C7B6-4DE1-9FDE-3347154E1F2F}"/>
          </ac:spMkLst>
        </pc:spChg>
        <pc:spChg chg="add del mod">
          <ac:chgData name="DUNG  VO" userId="469bd25c-77c6-4e29-af3b-b58a65bb40ee" providerId="ADAL" clId="{42DCF56E-A416-4F5D-ABAF-C4FFE195CB0F}" dt="2021-08-23T04:24:59.357" v="84" actId="21"/>
          <ac:spMkLst>
            <pc:docMk/>
            <pc:sldMk cId="908180754" sldId="260"/>
            <ac:spMk id="7" creationId="{7E32C4DC-FCEC-4AD4-B636-3DD22BD29641}"/>
          </ac:spMkLst>
        </pc:spChg>
        <pc:spChg chg="add mod">
          <ac:chgData name="DUNG  VO" userId="469bd25c-77c6-4e29-af3b-b58a65bb40ee" providerId="ADAL" clId="{42DCF56E-A416-4F5D-ABAF-C4FFE195CB0F}" dt="2021-08-23T10:18:43.890" v="1572" actId="14100"/>
          <ac:spMkLst>
            <pc:docMk/>
            <pc:sldMk cId="908180754" sldId="260"/>
            <ac:spMk id="7" creationId="{BD81590F-EE8C-4192-A63D-4344B81CFEF8}"/>
          </ac:spMkLst>
        </pc:spChg>
        <pc:spChg chg="add mod">
          <ac:chgData name="DUNG  VO" userId="469bd25c-77c6-4e29-af3b-b58a65bb40ee" providerId="ADAL" clId="{42DCF56E-A416-4F5D-ABAF-C4FFE195CB0F}" dt="2021-08-23T06:11:43.393" v="1092" actId="1076"/>
          <ac:spMkLst>
            <pc:docMk/>
            <pc:sldMk cId="908180754" sldId="260"/>
            <ac:spMk id="8" creationId="{0F145B2D-2172-4E65-AB3C-BC42738FD4AE}"/>
          </ac:spMkLst>
        </pc:spChg>
        <pc:spChg chg="add mod">
          <ac:chgData name="DUNG  VO" userId="469bd25c-77c6-4e29-af3b-b58a65bb40ee" providerId="ADAL" clId="{42DCF56E-A416-4F5D-ABAF-C4FFE195CB0F}" dt="2021-08-23T10:19:42.166" v="1587" actId="14100"/>
          <ac:spMkLst>
            <pc:docMk/>
            <pc:sldMk cId="908180754" sldId="260"/>
            <ac:spMk id="9" creationId="{898FC185-B5BE-484B-AD2A-14C1FEB7E887}"/>
          </ac:spMkLst>
        </pc:spChg>
        <pc:spChg chg="add mod">
          <ac:chgData name="DUNG  VO" userId="469bd25c-77c6-4e29-af3b-b58a65bb40ee" providerId="ADAL" clId="{42DCF56E-A416-4F5D-ABAF-C4FFE195CB0F}" dt="2021-08-23T10:19:36.174" v="1586" actId="14100"/>
          <ac:spMkLst>
            <pc:docMk/>
            <pc:sldMk cId="908180754" sldId="260"/>
            <ac:spMk id="10" creationId="{0F81DE72-AB60-4713-B93B-366222F2FBE5}"/>
          </ac:spMkLst>
        </pc:spChg>
        <pc:picChg chg="mod">
          <ac:chgData name="DUNG  VO" userId="469bd25c-77c6-4e29-af3b-b58a65bb40ee" providerId="ADAL" clId="{42DCF56E-A416-4F5D-ABAF-C4FFE195CB0F}" dt="2021-08-23T06:11:32.413" v="1090" actId="1076"/>
          <ac:picMkLst>
            <pc:docMk/>
            <pc:sldMk cId="908180754" sldId="260"/>
            <ac:picMk id="5" creationId="{C0D8C1AA-204D-44AF-8557-904D3ED060E4}"/>
          </ac:picMkLst>
        </pc:picChg>
      </pc:sldChg>
      <pc:sldChg chg="addSp modSp mod modAnim">
        <pc:chgData name="DUNG  VO" userId="469bd25c-77c6-4e29-af3b-b58a65bb40ee" providerId="ADAL" clId="{42DCF56E-A416-4F5D-ABAF-C4FFE195CB0F}" dt="2021-08-23T06:12:32.240" v="1101" actId="14100"/>
        <pc:sldMkLst>
          <pc:docMk/>
          <pc:sldMk cId="3729272262" sldId="261"/>
        </pc:sldMkLst>
        <pc:spChg chg="add mod">
          <ac:chgData name="DUNG  VO" userId="469bd25c-77c6-4e29-af3b-b58a65bb40ee" providerId="ADAL" clId="{42DCF56E-A416-4F5D-ABAF-C4FFE195CB0F}" dt="2021-08-23T05:33:04.837" v="115" actId="207"/>
          <ac:spMkLst>
            <pc:docMk/>
            <pc:sldMk cId="3729272262" sldId="261"/>
            <ac:spMk id="16" creationId="{9B6C8169-8C8F-4433-8278-DA5A53EF0545}"/>
          </ac:spMkLst>
        </pc:spChg>
        <pc:spChg chg="add mod">
          <ac:chgData name="DUNG  VO" userId="469bd25c-77c6-4e29-af3b-b58a65bb40ee" providerId="ADAL" clId="{42DCF56E-A416-4F5D-ABAF-C4FFE195CB0F}" dt="2021-08-23T06:12:32.240" v="1101" actId="14100"/>
          <ac:spMkLst>
            <pc:docMk/>
            <pc:sldMk cId="3729272262" sldId="261"/>
            <ac:spMk id="17" creationId="{A29CDBDB-794E-4610-B251-7214FE652D02}"/>
          </ac:spMkLst>
        </pc:spChg>
      </pc:sldChg>
      <pc:sldChg chg="addSp delSp modSp mod">
        <pc:chgData name="DUNG  VO" userId="469bd25c-77c6-4e29-af3b-b58a65bb40ee" providerId="ADAL" clId="{42DCF56E-A416-4F5D-ABAF-C4FFE195CB0F}" dt="2021-08-23T10:27:10.001" v="1629" actId="14100"/>
        <pc:sldMkLst>
          <pc:docMk/>
          <pc:sldMk cId="789918435" sldId="262"/>
        </pc:sldMkLst>
        <pc:spChg chg="add del">
          <ac:chgData name="DUNG  VO" userId="469bd25c-77c6-4e29-af3b-b58a65bb40ee" providerId="ADAL" clId="{42DCF56E-A416-4F5D-ABAF-C4FFE195CB0F}" dt="2021-08-23T10:04:16.080" v="1379" actId="11529"/>
          <ac:spMkLst>
            <pc:docMk/>
            <pc:sldMk cId="789918435" sldId="262"/>
            <ac:spMk id="2" creationId="{6A56915D-0777-4715-8DAB-9E916298EECC}"/>
          </ac:spMkLst>
        </pc:spChg>
        <pc:spChg chg="add mod">
          <ac:chgData name="DUNG  VO" userId="469bd25c-77c6-4e29-af3b-b58a65bb40ee" providerId="ADAL" clId="{42DCF56E-A416-4F5D-ABAF-C4FFE195CB0F}" dt="2021-08-23T10:27:10.001" v="1629" actId="14100"/>
          <ac:spMkLst>
            <pc:docMk/>
            <pc:sldMk cId="789918435" sldId="262"/>
            <ac:spMk id="2" creationId="{886B4ED4-1BAA-4923-BCC6-21F47E8C60C5}"/>
          </ac:spMkLst>
        </pc:spChg>
        <pc:spChg chg="add mod">
          <ac:chgData name="DUNG  VO" userId="469bd25c-77c6-4e29-af3b-b58a65bb40ee" providerId="ADAL" clId="{42DCF56E-A416-4F5D-ABAF-C4FFE195CB0F}" dt="2021-08-23T10:04:39.508" v="1382" actId="2085"/>
          <ac:spMkLst>
            <pc:docMk/>
            <pc:sldMk cId="789918435" sldId="262"/>
            <ac:spMk id="3" creationId="{C24672BA-A3A3-4F36-B7D8-9BADBCB69C7C}"/>
          </ac:spMkLst>
        </pc:spChg>
        <pc:spChg chg="add mod">
          <ac:chgData name="DUNG  VO" userId="469bd25c-77c6-4e29-af3b-b58a65bb40ee" providerId="ADAL" clId="{42DCF56E-A416-4F5D-ABAF-C4FFE195CB0F}" dt="2021-08-23T10:22:45.057" v="1612" actId="14100"/>
          <ac:spMkLst>
            <pc:docMk/>
            <pc:sldMk cId="789918435" sldId="262"/>
            <ac:spMk id="4" creationId="{FEE1591D-0D76-4545-96F0-8EF2F1959DB1}"/>
          </ac:spMkLst>
        </pc:spChg>
        <pc:spChg chg="add mod">
          <ac:chgData name="DUNG  VO" userId="469bd25c-77c6-4e29-af3b-b58a65bb40ee" providerId="ADAL" clId="{42DCF56E-A416-4F5D-ABAF-C4FFE195CB0F}" dt="2021-08-23T10:23:01.564" v="1619" actId="1038"/>
          <ac:spMkLst>
            <pc:docMk/>
            <pc:sldMk cId="789918435" sldId="262"/>
            <ac:spMk id="6" creationId="{31C4E855-15B7-4E3F-A401-7388396C5C76}"/>
          </ac:spMkLst>
        </pc:spChg>
        <pc:spChg chg="add mod">
          <ac:chgData name="DUNG  VO" userId="469bd25c-77c6-4e29-af3b-b58a65bb40ee" providerId="ADAL" clId="{42DCF56E-A416-4F5D-ABAF-C4FFE195CB0F}" dt="2021-08-23T05:35:16.946" v="176" actId="20577"/>
          <ac:spMkLst>
            <pc:docMk/>
            <pc:sldMk cId="789918435" sldId="262"/>
            <ac:spMk id="8" creationId="{9AEBA3A0-F012-433C-8B82-27B6B5B9B9F6}"/>
          </ac:spMkLst>
        </pc:spChg>
        <pc:spChg chg="add del mod">
          <ac:chgData name="DUNG  VO" userId="469bd25c-77c6-4e29-af3b-b58a65bb40ee" providerId="ADAL" clId="{42DCF56E-A416-4F5D-ABAF-C4FFE195CB0F}" dt="2021-08-23T10:23:15.735" v="1623" actId="478"/>
          <ac:spMkLst>
            <pc:docMk/>
            <pc:sldMk cId="789918435" sldId="262"/>
            <ac:spMk id="9" creationId="{07AD6B5B-F039-4C1B-ACCA-82FAA3EE37E7}"/>
          </ac:spMkLst>
        </pc:spChg>
      </pc:sldChg>
      <pc:sldChg chg="addSp modSp mod">
        <pc:chgData name="DUNG  VO" userId="469bd25c-77c6-4e29-af3b-b58a65bb40ee" providerId="ADAL" clId="{42DCF56E-A416-4F5D-ABAF-C4FFE195CB0F}" dt="2021-08-23T06:12:45.633" v="1102" actId="14100"/>
        <pc:sldMkLst>
          <pc:docMk/>
          <pc:sldMk cId="1981330714" sldId="263"/>
        </pc:sldMkLst>
        <pc:spChg chg="add mod">
          <ac:chgData name="DUNG  VO" userId="469bd25c-77c6-4e29-af3b-b58a65bb40ee" providerId="ADAL" clId="{42DCF56E-A416-4F5D-ABAF-C4FFE195CB0F}" dt="2021-08-23T06:12:45.633" v="1102" actId="14100"/>
          <ac:spMkLst>
            <pc:docMk/>
            <pc:sldMk cId="1981330714" sldId="263"/>
            <ac:spMk id="8" creationId="{D00B313C-E5A2-41DE-8520-561E6051D22D}"/>
          </ac:spMkLst>
        </pc:spChg>
      </pc:sldChg>
      <pc:sldChg chg="addSp modSp mod modAnim">
        <pc:chgData name="DUNG  VO" userId="469bd25c-77c6-4e29-af3b-b58a65bb40ee" providerId="ADAL" clId="{42DCF56E-A416-4F5D-ABAF-C4FFE195CB0F}" dt="2021-08-23T10:08:56.227" v="1552" actId="2085"/>
        <pc:sldMkLst>
          <pc:docMk/>
          <pc:sldMk cId="1575027406" sldId="264"/>
        </pc:sldMkLst>
        <pc:spChg chg="add mod">
          <ac:chgData name="DUNG  VO" userId="469bd25c-77c6-4e29-af3b-b58a65bb40ee" providerId="ADAL" clId="{42DCF56E-A416-4F5D-ABAF-C4FFE195CB0F}" dt="2021-08-23T10:08:56.227" v="1552" actId="2085"/>
          <ac:spMkLst>
            <pc:docMk/>
            <pc:sldMk cId="1575027406" sldId="264"/>
            <ac:spMk id="2" creationId="{60B830FA-F935-4A6C-AD07-B0D3D6806439}"/>
          </ac:spMkLst>
        </pc:spChg>
        <pc:spChg chg="add mod">
          <ac:chgData name="DUNG  VO" userId="469bd25c-77c6-4e29-af3b-b58a65bb40ee" providerId="ADAL" clId="{42DCF56E-A416-4F5D-ABAF-C4FFE195CB0F}" dt="2021-08-23T06:13:21.991" v="1109" actId="207"/>
          <ac:spMkLst>
            <pc:docMk/>
            <pc:sldMk cId="1575027406" sldId="264"/>
            <ac:spMk id="8" creationId="{9FCE33D0-08B5-488C-94C3-F27C1B4DB4CF}"/>
          </ac:spMkLst>
        </pc:spChg>
        <pc:spChg chg="add mod">
          <ac:chgData name="DUNG  VO" userId="469bd25c-77c6-4e29-af3b-b58a65bb40ee" providerId="ADAL" clId="{42DCF56E-A416-4F5D-ABAF-C4FFE195CB0F}" dt="2021-08-23T05:42:04.408" v="426" actId="207"/>
          <ac:spMkLst>
            <pc:docMk/>
            <pc:sldMk cId="1575027406" sldId="264"/>
            <ac:spMk id="9" creationId="{679C5C22-2478-4398-93C9-4AC5C1EBCF20}"/>
          </ac:spMkLst>
        </pc:spChg>
        <pc:spChg chg="add mod">
          <ac:chgData name="DUNG  VO" userId="469bd25c-77c6-4e29-af3b-b58a65bb40ee" providerId="ADAL" clId="{42DCF56E-A416-4F5D-ABAF-C4FFE195CB0F}" dt="2021-08-23T05:42:15.999" v="427" actId="207"/>
          <ac:spMkLst>
            <pc:docMk/>
            <pc:sldMk cId="1575027406" sldId="264"/>
            <ac:spMk id="10" creationId="{B3A67866-2ADB-48AE-AE06-32BACE1C068C}"/>
          </ac:spMkLst>
        </pc:spChg>
        <pc:spChg chg="add mod">
          <ac:chgData name="DUNG  VO" userId="469bd25c-77c6-4e29-af3b-b58a65bb40ee" providerId="ADAL" clId="{42DCF56E-A416-4F5D-ABAF-C4FFE195CB0F}" dt="2021-08-23T05:44:07.617" v="509" actId="14100"/>
          <ac:spMkLst>
            <pc:docMk/>
            <pc:sldMk cId="1575027406" sldId="264"/>
            <ac:spMk id="11" creationId="{EAE7E037-9762-4907-923D-E8C4ABB9EB47}"/>
          </ac:spMkLst>
        </pc:spChg>
        <pc:spChg chg="add mod">
          <ac:chgData name="DUNG  VO" userId="469bd25c-77c6-4e29-af3b-b58a65bb40ee" providerId="ADAL" clId="{42DCF56E-A416-4F5D-ABAF-C4FFE195CB0F}" dt="2021-08-23T06:12:59.048" v="1105" actId="1076"/>
          <ac:spMkLst>
            <pc:docMk/>
            <pc:sldMk cId="1575027406" sldId="264"/>
            <ac:spMk id="12" creationId="{4AE3C962-53FC-43A6-9545-028E2B64CA0A}"/>
          </ac:spMkLst>
        </pc:spChg>
        <pc:spChg chg="add mod">
          <ac:chgData name="DUNG  VO" userId="469bd25c-77c6-4e29-af3b-b58a65bb40ee" providerId="ADAL" clId="{42DCF56E-A416-4F5D-ABAF-C4FFE195CB0F}" dt="2021-08-23T06:13:12.084" v="1108" actId="14100"/>
          <ac:spMkLst>
            <pc:docMk/>
            <pc:sldMk cId="1575027406" sldId="264"/>
            <ac:spMk id="13" creationId="{21C9D429-9B07-4A6B-8A81-2B2880A7884C}"/>
          </ac:spMkLst>
        </pc:spChg>
        <pc:picChg chg="mod">
          <ac:chgData name="DUNG  VO" userId="469bd25c-77c6-4e29-af3b-b58a65bb40ee" providerId="ADAL" clId="{42DCF56E-A416-4F5D-ABAF-C4FFE195CB0F}" dt="2021-08-23T05:39:36.240" v="264" actId="14100"/>
          <ac:picMkLst>
            <pc:docMk/>
            <pc:sldMk cId="1575027406" sldId="264"/>
            <ac:picMk id="7" creationId="{30960F6B-5BCC-4CEB-841C-4ADCCF59FA1C}"/>
          </ac:picMkLst>
        </pc:picChg>
      </pc:sldChg>
      <pc:sldChg chg="addSp modSp mod modAnim">
        <pc:chgData name="DUNG  VO" userId="469bd25c-77c6-4e29-af3b-b58a65bb40ee" providerId="ADAL" clId="{42DCF56E-A416-4F5D-ABAF-C4FFE195CB0F}" dt="2021-08-23T06:14:07.938" v="1118" actId="207"/>
        <pc:sldMkLst>
          <pc:docMk/>
          <pc:sldMk cId="2434164779" sldId="265"/>
        </pc:sldMkLst>
        <pc:spChg chg="add mod">
          <ac:chgData name="DUNG  VO" userId="469bd25c-77c6-4e29-af3b-b58a65bb40ee" providerId="ADAL" clId="{42DCF56E-A416-4F5D-ABAF-C4FFE195CB0F}" dt="2021-08-23T05:46:26.808" v="651" actId="14100"/>
          <ac:spMkLst>
            <pc:docMk/>
            <pc:sldMk cId="2434164779" sldId="265"/>
            <ac:spMk id="6" creationId="{23689CE9-6DAA-47B8-9DA4-A2321E675497}"/>
          </ac:spMkLst>
        </pc:spChg>
        <pc:spChg chg="add mod">
          <ac:chgData name="DUNG  VO" userId="469bd25c-77c6-4e29-af3b-b58a65bb40ee" providerId="ADAL" clId="{42DCF56E-A416-4F5D-ABAF-C4FFE195CB0F}" dt="2021-08-23T06:14:07.938" v="1118" actId="207"/>
          <ac:spMkLst>
            <pc:docMk/>
            <pc:sldMk cId="2434164779" sldId="265"/>
            <ac:spMk id="7" creationId="{6E7C7887-EE38-4324-82C2-23E9C54DDCF6}"/>
          </ac:spMkLst>
        </pc:spChg>
        <pc:spChg chg="add mod">
          <ac:chgData name="DUNG  VO" userId="469bd25c-77c6-4e29-af3b-b58a65bb40ee" providerId="ADAL" clId="{42DCF56E-A416-4F5D-ABAF-C4FFE195CB0F}" dt="2021-08-23T06:13:56.212" v="1116" actId="1076"/>
          <ac:spMkLst>
            <pc:docMk/>
            <pc:sldMk cId="2434164779" sldId="265"/>
            <ac:spMk id="8" creationId="{42EC00DA-32C8-4B58-B7BF-AABFFE95C146}"/>
          </ac:spMkLst>
        </pc:spChg>
        <pc:picChg chg="mod">
          <ac:chgData name="DUNG  VO" userId="469bd25c-77c6-4e29-af3b-b58a65bb40ee" providerId="ADAL" clId="{42DCF56E-A416-4F5D-ABAF-C4FFE195CB0F}" dt="2021-08-23T06:13:49.233" v="1115" actId="14100"/>
          <ac:picMkLst>
            <pc:docMk/>
            <pc:sldMk cId="2434164779" sldId="265"/>
            <ac:picMk id="5" creationId="{34527F56-4F79-46BF-83CB-68C2EB0EAEAC}"/>
          </ac:picMkLst>
        </pc:picChg>
      </pc:sldChg>
      <pc:sldChg chg="addSp modSp mod modAnim">
        <pc:chgData name="DUNG  VO" userId="469bd25c-77c6-4e29-af3b-b58a65bb40ee" providerId="ADAL" clId="{42DCF56E-A416-4F5D-ABAF-C4FFE195CB0F}" dt="2021-08-23T06:14:39.332" v="1127" actId="14100"/>
        <pc:sldMkLst>
          <pc:docMk/>
          <pc:sldMk cId="3988926156" sldId="266"/>
        </pc:sldMkLst>
        <pc:spChg chg="add mod">
          <ac:chgData name="DUNG  VO" userId="469bd25c-77c6-4e29-af3b-b58a65bb40ee" providerId="ADAL" clId="{42DCF56E-A416-4F5D-ABAF-C4FFE195CB0F}" dt="2021-08-23T05:49:33.713" v="695" actId="20577"/>
          <ac:spMkLst>
            <pc:docMk/>
            <pc:sldMk cId="3988926156" sldId="266"/>
            <ac:spMk id="6" creationId="{4EFDA4DA-AA54-4EDF-B3F4-C3A1DC5DE46C}"/>
          </ac:spMkLst>
        </pc:spChg>
        <pc:spChg chg="add mod">
          <ac:chgData name="DUNG  VO" userId="469bd25c-77c6-4e29-af3b-b58a65bb40ee" providerId="ADAL" clId="{42DCF56E-A416-4F5D-ABAF-C4FFE195CB0F}" dt="2021-08-23T06:14:39.332" v="1127" actId="14100"/>
          <ac:spMkLst>
            <pc:docMk/>
            <pc:sldMk cId="3988926156" sldId="266"/>
            <ac:spMk id="7" creationId="{BE08FA62-FFCC-4458-80F6-E115B7693885}"/>
          </ac:spMkLst>
        </pc:spChg>
        <pc:picChg chg="mod modCrop">
          <ac:chgData name="DUNG  VO" userId="469bd25c-77c6-4e29-af3b-b58a65bb40ee" providerId="ADAL" clId="{42DCF56E-A416-4F5D-ABAF-C4FFE195CB0F}" dt="2021-08-23T05:48:22.809" v="687" actId="14100"/>
          <ac:picMkLst>
            <pc:docMk/>
            <pc:sldMk cId="3988926156" sldId="266"/>
            <ac:picMk id="5" creationId="{30936B4D-00E2-4A43-8127-CEFB1A336E4A}"/>
          </ac:picMkLst>
        </pc:picChg>
      </pc:sldChg>
      <pc:sldChg chg="addSp modSp mod modAnim">
        <pc:chgData name="DUNG  VO" userId="469bd25c-77c6-4e29-af3b-b58a65bb40ee" providerId="ADAL" clId="{42DCF56E-A416-4F5D-ABAF-C4FFE195CB0F}" dt="2021-08-23T06:14:57.289" v="1131" actId="14100"/>
        <pc:sldMkLst>
          <pc:docMk/>
          <pc:sldMk cId="1005479330" sldId="267"/>
        </pc:sldMkLst>
        <pc:spChg chg="add mod">
          <ac:chgData name="DUNG  VO" userId="469bd25c-77c6-4e29-af3b-b58a65bb40ee" providerId="ADAL" clId="{42DCF56E-A416-4F5D-ABAF-C4FFE195CB0F}" dt="2021-08-23T05:51:09.303" v="704" actId="1076"/>
          <ac:spMkLst>
            <pc:docMk/>
            <pc:sldMk cId="1005479330" sldId="267"/>
            <ac:spMk id="6" creationId="{A26A5690-27B7-479A-B74C-112275ED576A}"/>
          </ac:spMkLst>
        </pc:spChg>
        <pc:spChg chg="add mod">
          <ac:chgData name="DUNG  VO" userId="469bd25c-77c6-4e29-af3b-b58a65bb40ee" providerId="ADAL" clId="{42DCF56E-A416-4F5D-ABAF-C4FFE195CB0F}" dt="2021-08-23T06:14:57.289" v="1131" actId="14100"/>
          <ac:spMkLst>
            <pc:docMk/>
            <pc:sldMk cId="1005479330" sldId="267"/>
            <ac:spMk id="7" creationId="{73D5E2D2-049B-40B9-B0AA-DC47E301D47F}"/>
          </ac:spMkLst>
        </pc:spChg>
        <pc:picChg chg="mod modCrop">
          <ac:chgData name="DUNG  VO" userId="469bd25c-77c6-4e29-af3b-b58a65bb40ee" providerId="ADAL" clId="{42DCF56E-A416-4F5D-ABAF-C4FFE195CB0F}" dt="2021-08-23T05:50:31.200" v="697" actId="14100"/>
          <ac:picMkLst>
            <pc:docMk/>
            <pc:sldMk cId="1005479330" sldId="267"/>
            <ac:picMk id="5" creationId="{4001F9B9-05C0-43A6-8DBC-32E4E271E539}"/>
          </ac:picMkLst>
        </pc:picChg>
      </pc:sldChg>
      <pc:sldChg chg="addSp modSp mod modAnim">
        <pc:chgData name="DUNG  VO" userId="469bd25c-77c6-4e29-af3b-b58a65bb40ee" providerId="ADAL" clId="{42DCF56E-A416-4F5D-ABAF-C4FFE195CB0F}" dt="2021-08-23T10:28:42.565" v="1635" actId="14100"/>
        <pc:sldMkLst>
          <pc:docMk/>
          <pc:sldMk cId="713186367" sldId="268"/>
        </pc:sldMkLst>
        <pc:spChg chg="add mod">
          <ac:chgData name="DUNG  VO" userId="469bd25c-77c6-4e29-af3b-b58a65bb40ee" providerId="ADAL" clId="{42DCF56E-A416-4F5D-ABAF-C4FFE195CB0F}" dt="2021-08-23T10:28:42.565" v="1635" actId="14100"/>
          <ac:spMkLst>
            <pc:docMk/>
            <pc:sldMk cId="713186367" sldId="268"/>
            <ac:spMk id="2" creationId="{8FB7CFB1-B542-40CD-8B37-F89BDA7C835A}"/>
          </ac:spMkLst>
        </pc:spChg>
        <pc:spChg chg="add mod">
          <ac:chgData name="DUNG  VO" userId="469bd25c-77c6-4e29-af3b-b58a65bb40ee" providerId="ADAL" clId="{42DCF56E-A416-4F5D-ABAF-C4FFE195CB0F}" dt="2021-08-23T05:57:34.606" v="804" actId="14100"/>
          <ac:spMkLst>
            <pc:docMk/>
            <pc:sldMk cId="713186367" sldId="268"/>
            <ac:spMk id="6" creationId="{874E763A-583F-42EF-83DB-CAC5B407D608}"/>
          </ac:spMkLst>
        </pc:spChg>
        <pc:spChg chg="add mod">
          <ac:chgData name="DUNG  VO" userId="469bd25c-77c6-4e29-af3b-b58a65bb40ee" providerId="ADAL" clId="{42DCF56E-A416-4F5D-ABAF-C4FFE195CB0F}" dt="2021-08-23T06:15:13.565" v="1133" actId="1076"/>
          <ac:spMkLst>
            <pc:docMk/>
            <pc:sldMk cId="713186367" sldId="268"/>
            <ac:spMk id="7" creationId="{B2D5D47C-6EE6-4D82-B2BC-1EDE706D3ECC}"/>
          </ac:spMkLst>
        </pc:spChg>
        <pc:picChg chg="mod">
          <ac:chgData name="DUNG  VO" userId="469bd25c-77c6-4e29-af3b-b58a65bb40ee" providerId="ADAL" clId="{42DCF56E-A416-4F5D-ABAF-C4FFE195CB0F}" dt="2021-08-23T05:56:44.639" v="711" actId="14100"/>
          <ac:picMkLst>
            <pc:docMk/>
            <pc:sldMk cId="713186367" sldId="268"/>
            <ac:picMk id="5" creationId="{51D9CA68-BBDF-4FE8-9E0C-A1AAEF715CA9}"/>
          </ac:picMkLst>
        </pc:picChg>
      </pc:sldChg>
      <pc:sldChg chg="addSp delSp modSp mod modAnim">
        <pc:chgData name="DUNG  VO" userId="469bd25c-77c6-4e29-af3b-b58a65bb40ee" providerId="ADAL" clId="{42DCF56E-A416-4F5D-ABAF-C4FFE195CB0F}" dt="2021-08-23T10:11:16.255" v="1563" actId="1076"/>
        <pc:sldMkLst>
          <pc:docMk/>
          <pc:sldMk cId="2039426313" sldId="269"/>
        </pc:sldMkLst>
        <pc:spChg chg="del">
          <ac:chgData name="DUNG  VO" userId="469bd25c-77c6-4e29-af3b-b58a65bb40ee" providerId="ADAL" clId="{42DCF56E-A416-4F5D-ABAF-C4FFE195CB0F}" dt="2021-08-23T05:58:32.375" v="805" actId="478"/>
          <ac:spMkLst>
            <pc:docMk/>
            <pc:sldMk cId="2039426313" sldId="269"/>
            <ac:spMk id="2" creationId="{243140E8-1847-424C-AED5-80BA7B852921}"/>
          </ac:spMkLst>
        </pc:spChg>
        <pc:spChg chg="add del mod">
          <ac:chgData name="DUNG  VO" userId="469bd25c-77c6-4e29-af3b-b58a65bb40ee" providerId="ADAL" clId="{42DCF56E-A416-4F5D-ABAF-C4FFE195CB0F}" dt="2021-08-23T10:10:43.985" v="1556" actId="478"/>
          <ac:spMkLst>
            <pc:docMk/>
            <pc:sldMk cId="2039426313" sldId="269"/>
            <ac:spMk id="2" creationId="{C3D1EDC3-E79D-4D5F-897E-77582F5A9343}"/>
          </ac:spMkLst>
        </pc:spChg>
        <pc:spChg chg="del">
          <ac:chgData name="DUNG  VO" userId="469bd25c-77c6-4e29-af3b-b58a65bb40ee" providerId="ADAL" clId="{42DCF56E-A416-4F5D-ABAF-C4FFE195CB0F}" dt="2021-08-23T05:58:32.375" v="805" actId="478"/>
          <ac:spMkLst>
            <pc:docMk/>
            <pc:sldMk cId="2039426313" sldId="269"/>
            <ac:spMk id="3" creationId="{D77E8A6D-4CEB-42C5-A2BD-C6D93C8BC3B7}"/>
          </ac:spMkLst>
        </pc:spChg>
        <pc:spChg chg="add mod">
          <ac:chgData name="DUNG  VO" userId="469bd25c-77c6-4e29-af3b-b58a65bb40ee" providerId="ADAL" clId="{42DCF56E-A416-4F5D-ABAF-C4FFE195CB0F}" dt="2021-08-23T06:01:44.354" v="906" actId="14100"/>
          <ac:spMkLst>
            <pc:docMk/>
            <pc:sldMk cId="2039426313" sldId="269"/>
            <ac:spMk id="8" creationId="{BDE01217-DC34-4EE8-9A2A-D68DAF734E7C}"/>
          </ac:spMkLst>
        </pc:spChg>
        <pc:spChg chg="add mod">
          <ac:chgData name="DUNG  VO" userId="469bd25c-77c6-4e29-af3b-b58a65bb40ee" providerId="ADAL" clId="{42DCF56E-A416-4F5D-ABAF-C4FFE195CB0F}" dt="2021-08-23T06:15:21.573" v="1135" actId="1076"/>
          <ac:spMkLst>
            <pc:docMk/>
            <pc:sldMk cId="2039426313" sldId="269"/>
            <ac:spMk id="9" creationId="{5A14543F-CF74-4EC7-923D-365DDD991593}"/>
          </ac:spMkLst>
        </pc:spChg>
        <pc:picChg chg="add mod">
          <ac:chgData name="DUNG  VO" userId="469bd25c-77c6-4e29-af3b-b58a65bb40ee" providerId="ADAL" clId="{42DCF56E-A416-4F5D-ABAF-C4FFE195CB0F}" dt="2021-08-23T10:11:07.720" v="1560" actId="14100"/>
          <ac:picMkLst>
            <pc:docMk/>
            <pc:sldMk cId="2039426313" sldId="269"/>
            <ac:picMk id="4" creationId="{761EEDA1-AE8E-4597-B51A-E03F2D3D30DB}"/>
          </ac:picMkLst>
        </pc:picChg>
        <pc:picChg chg="add">
          <ac:chgData name="DUNG  VO" userId="469bd25c-77c6-4e29-af3b-b58a65bb40ee" providerId="ADAL" clId="{42DCF56E-A416-4F5D-ABAF-C4FFE195CB0F}" dt="2021-08-23T05:58:35.533" v="806" actId="22"/>
          <ac:picMkLst>
            <pc:docMk/>
            <pc:sldMk cId="2039426313" sldId="269"/>
            <ac:picMk id="5" creationId="{74C48AE6-979F-404F-8B45-738E01C7CDE3}"/>
          </ac:picMkLst>
        </pc:picChg>
        <pc:picChg chg="add del mod">
          <ac:chgData name="DUNG  VO" userId="469bd25c-77c6-4e29-af3b-b58a65bb40ee" providerId="ADAL" clId="{42DCF56E-A416-4F5D-ABAF-C4FFE195CB0F}" dt="2021-08-23T05:58:42.921" v="809" actId="478"/>
          <ac:picMkLst>
            <pc:docMk/>
            <pc:sldMk cId="2039426313" sldId="269"/>
            <ac:picMk id="7" creationId="{3BDD8AB6-B35C-44C7-9E78-324F14AF4DAA}"/>
          </ac:picMkLst>
        </pc:picChg>
        <pc:picChg chg="add mod">
          <ac:chgData name="DUNG  VO" userId="469bd25c-77c6-4e29-af3b-b58a65bb40ee" providerId="ADAL" clId="{42DCF56E-A416-4F5D-ABAF-C4FFE195CB0F}" dt="2021-08-23T10:11:16.255" v="1563" actId="1076"/>
          <ac:picMkLst>
            <pc:docMk/>
            <pc:sldMk cId="2039426313" sldId="269"/>
            <ac:picMk id="7" creationId="{E2993E2A-AD73-441F-8CE7-183B6F5C0911}"/>
          </ac:picMkLst>
        </pc:picChg>
      </pc:sldChg>
      <pc:sldChg chg="addSp modSp mod setBg">
        <pc:chgData name="DUNG  VO" userId="469bd25c-77c6-4e29-af3b-b58a65bb40ee" providerId="ADAL" clId="{42DCF56E-A416-4F5D-ABAF-C4FFE195CB0F}" dt="2021-08-23T06:24:23.106" v="1347" actId="20577"/>
        <pc:sldMkLst>
          <pc:docMk/>
          <pc:sldMk cId="10019429" sldId="270"/>
        </pc:sldMkLst>
        <pc:spChg chg="mod">
          <ac:chgData name="DUNG  VO" userId="469bd25c-77c6-4e29-af3b-b58a65bb40ee" providerId="ADAL" clId="{42DCF56E-A416-4F5D-ABAF-C4FFE195CB0F}" dt="2021-08-23T06:08:47.875" v="969" actId="1076"/>
          <ac:spMkLst>
            <pc:docMk/>
            <pc:sldMk cId="10019429" sldId="270"/>
            <ac:spMk id="2" creationId="{43332371-A5AC-495D-A651-6562929133E1}"/>
          </ac:spMkLst>
        </pc:spChg>
        <pc:spChg chg="add mod">
          <ac:chgData name="DUNG  VO" userId="469bd25c-77c6-4e29-af3b-b58a65bb40ee" providerId="ADAL" clId="{42DCF56E-A416-4F5D-ABAF-C4FFE195CB0F}" dt="2021-08-23T06:09:49.510" v="1070" actId="113"/>
          <ac:spMkLst>
            <pc:docMk/>
            <pc:sldMk cId="10019429" sldId="270"/>
            <ac:spMk id="4" creationId="{0D0BC9A2-5EC4-48BF-8847-1E94EC50F255}"/>
          </ac:spMkLst>
        </pc:spChg>
        <pc:spChg chg="add mod">
          <ac:chgData name="DUNG  VO" userId="469bd25c-77c6-4e29-af3b-b58a65bb40ee" providerId="ADAL" clId="{42DCF56E-A416-4F5D-ABAF-C4FFE195CB0F}" dt="2021-08-23T06:24:23.106" v="1347" actId="20577"/>
          <ac:spMkLst>
            <pc:docMk/>
            <pc:sldMk cId="10019429" sldId="270"/>
            <ac:spMk id="5" creationId="{0B457DF9-5D8D-4CA9-B19F-BED9BBA3D906}"/>
          </ac:spMkLst>
        </pc:spChg>
        <pc:picChg chg="add mod">
          <ac:chgData name="DUNG  VO" userId="469bd25c-77c6-4e29-af3b-b58a65bb40ee" providerId="ADAL" clId="{42DCF56E-A416-4F5D-ABAF-C4FFE195CB0F}" dt="2021-08-23T06:06:59.314" v="929" actId="171"/>
          <ac:picMkLst>
            <pc:docMk/>
            <pc:sldMk cId="10019429" sldId="270"/>
            <ac:picMk id="1026" creationId="{B48C8A3A-A35C-411A-B975-955E70A812A0}"/>
          </ac:picMkLst>
        </pc:picChg>
      </pc:sldChg>
      <pc:sldChg chg="addSp delSp modSp new mod modAnim">
        <pc:chgData name="DUNG  VO" userId="469bd25c-77c6-4e29-af3b-b58a65bb40ee" providerId="ADAL" clId="{42DCF56E-A416-4F5D-ABAF-C4FFE195CB0F}" dt="2021-08-23T10:21:59.750" v="1608" actId="14100"/>
        <pc:sldMkLst>
          <pc:docMk/>
          <pc:sldMk cId="1644539024" sldId="271"/>
        </pc:sldMkLst>
        <pc:spChg chg="mod">
          <ac:chgData name="DUNG  VO" userId="469bd25c-77c6-4e29-af3b-b58a65bb40ee" providerId="ADAL" clId="{42DCF56E-A416-4F5D-ABAF-C4FFE195CB0F}" dt="2021-08-23T06:03:09.188" v="919"/>
          <ac:spMkLst>
            <pc:docMk/>
            <pc:sldMk cId="1644539024" sldId="271"/>
            <ac:spMk id="2" creationId="{CDA0ED2F-6AFB-4AB4-824C-231B7D7C0661}"/>
          </ac:spMkLst>
        </pc:spChg>
        <pc:spChg chg="mod">
          <ac:chgData name="DUNG  VO" userId="469bd25c-77c6-4e29-af3b-b58a65bb40ee" providerId="ADAL" clId="{42DCF56E-A416-4F5D-ABAF-C4FFE195CB0F}" dt="2021-08-23T06:03:09.188" v="919"/>
          <ac:spMkLst>
            <pc:docMk/>
            <pc:sldMk cId="1644539024" sldId="271"/>
            <ac:spMk id="3" creationId="{020E6589-546F-400D-81AB-1839C7462BE7}"/>
          </ac:spMkLst>
        </pc:spChg>
        <pc:spChg chg="add mod">
          <ac:chgData name="DUNG  VO" userId="469bd25c-77c6-4e29-af3b-b58a65bb40ee" providerId="ADAL" clId="{42DCF56E-A416-4F5D-ABAF-C4FFE195CB0F}" dt="2021-08-23T04:25:20.619" v="87" actId="14100"/>
          <ac:spMkLst>
            <pc:docMk/>
            <pc:sldMk cId="1644539024" sldId="271"/>
            <ac:spMk id="5" creationId="{E9266AD7-F71A-4F23-A78E-A277A99860C6}"/>
          </ac:spMkLst>
        </pc:spChg>
        <pc:spChg chg="add mod">
          <ac:chgData name="DUNG  VO" userId="469bd25c-77c6-4e29-af3b-b58a65bb40ee" providerId="ADAL" clId="{42DCF56E-A416-4F5D-ABAF-C4FFE195CB0F}" dt="2021-08-23T06:12:15.737" v="1098" actId="14100"/>
          <ac:spMkLst>
            <pc:docMk/>
            <pc:sldMk cId="1644539024" sldId="271"/>
            <ac:spMk id="6" creationId="{66931A33-9866-49BD-817E-F81620F05C91}"/>
          </ac:spMkLst>
        </pc:spChg>
        <pc:spChg chg="add mod">
          <ac:chgData name="DUNG  VO" userId="469bd25c-77c6-4e29-af3b-b58a65bb40ee" providerId="ADAL" clId="{42DCF56E-A416-4F5D-ABAF-C4FFE195CB0F}" dt="2021-08-23T09:56:10.321" v="1369" actId="14100"/>
          <ac:spMkLst>
            <pc:docMk/>
            <pc:sldMk cId="1644539024" sldId="271"/>
            <ac:spMk id="7" creationId="{D4409C0C-410F-426A-B2B8-4C13EB1A6259}"/>
          </ac:spMkLst>
        </pc:spChg>
        <pc:spChg chg="add del mod">
          <ac:chgData name="DUNG  VO" userId="469bd25c-77c6-4e29-af3b-b58a65bb40ee" providerId="ADAL" clId="{42DCF56E-A416-4F5D-ABAF-C4FFE195CB0F}" dt="2021-08-23T10:20:04.057" v="1589" actId="478"/>
          <ac:spMkLst>
            <pc:docMk/>
            <pc:sldMk cId="1644539024" sldId="271"/>
            <ac:spMk id="8" creationId="{0B346D28-23EE-45AB-8CA3-20A2FCB54AC1}"/>
          </ac:spMkLst>
        </pc:spChg>
        <pc:spChg chg="add del mod">
          <ac:chgData name="DUNG  VO" userId="469bd25c-77c6-4e29-af3b-b58a65bb40ee" providerId="ADAL" clId="{42DCF56E-A416-4F5D-ABAF-C4FFE195CB0F}" dt="2021-08-23T10:21:52.169" v="1607" actId="14100"/>
          <ac:spMkLst>
            <pc:docMk/>
            <pc:sldMk cId="1644539024" sldId="271"/>
            <ac:spMk id="9" creationId="{FF9D9034-1267-4070-AE1F-1BAC6392F571}"/>
          </ac:spMkLst>
        </pc:spChg>
        <pc:spChg chg="add mod">
          <ac:chgData name="DUNG  VO" userId="469bd25c-77c6-4e29-af3b-b58a65bb40ee" providerId="ADAL" clId="{42DCF56E-A416-4F5D-ABAF-C4FFE195CB0F}" dt="2021-08-23T10:20:55.790" v="1600" actId="14100"/>
          <ac:spMkLst>
            <pc:docMk/>
            <pc:sldMk cId="1644539024" sldId="271"/>
            <ac:spMk id="10" creationId="{7976EE42-0E3A-42D3-84E6-761E6ABA3D0D}"/>
          </ac:spMkLst>
        </pc:spChg>
        <pc:spChg chg="add mod">
          <ac:chgData name="DUNG  VO" userId="469bd25c-77c6-4e29-af3b-b58a65bb40ee" providerId="ADAL" clId="{42DCF56E-A416-4F5D-ABAF-C4FFE195CB0F}" dt="2021-08-23T10:21:59.750" v="1608" actId="14100"/>
          <ac:spMkLst>
            <pc:docMk/>
            <pc:sldMk cId="1644539024" sldId="271"/>
            <ac:spMk id="11" creationId="{9326F876-2ADB-4F8A-B351-2C4A7523F56B}"/>
          </ac:spMkLst>
        </pc:spChg>
        <pc:picChg chg="add mod">
          <ac:chgData name="DUNG  VO" userId="469bd25c-77c6-4e29-af3b-b58a65bb40ee" providerId="ADAL" clId="{42DCF56E-A416-4F5D-ABAF-C4FFE195CB0F}" dt="2021-08-23T04:24:50.372" v="83"/>
          <ac:picMkLst>
            <pc:docMk/>
            <pc:sldMk cId="1644539024" sldId="271"/>
            <ac:picMk id="4" creationId="{9467C77C-C493-4153-AA83-560F780599F8}"/>
          </ac:picMkLst>
        </pc:picChg>
      </pc:sldChg>
      <pc:sldChg chg="new del">
        <pc:chgData name="DUNG  VO" userId="469bd25c-77c6-4e29-af3b-b58a65bb40ee" providerId="ADAL" clId="{42DCF56E-A416-4F5D-ABAF-C4FFE195CB0F}" dt="2021-08-23T04:23:44.275" v="73" actId="2696"/>
        <pc:sldMkLst>
          <pc:docMk/>
          <pc:sldMk cId="3114538464" sldId="271"/>
        </pc:sldMkLst>
      </pc:sldChg>
      <pc:sldChg chg="addSp modSp add mod modAnim">
        <pc:chgData name="DUNG  VO" userId="469bd25c-77c6-4e29-af3b-b58a65bb40ee" providerId="ADAL" clId="{42DCF56E-A416-4F5D-ABAF-C4FFE195CB0F}" dt="2021-08-23T06:14:20.948" v="1122" actId="1076"/>
        <pc:sldMkLst>
          <pc:docMk/>
          <pc:sldMk cId="331791966" sldId="272"/>
        </pc:sldMkLst>
        <pc:spChg chg="mod">
          <ac:chgData name="DUNG  VO" userId="469bd25c-77c6-4e29-af3b-b58a65bb40ee" providerId="ADAL" clId="{42DCF56E-A416-4F5D-ABAF-C4FFE195CB0F}" dt="2021-08-23T05:49:07.791" v="691" actId="14100"/>
          <ac:spMkLst>
            <pc:docMk/>
            <pc:sldMk cId="331791966" sldId="272"/>
            <ac:spMk id="7" creationId="{6E7C7887-EE38-4324-82C2-23E9C54DDCF6}"/>
          </ac:spMkLst>
        </pc:spChg>
        <pc:spChg chg="add mod">
          <ac:chgData name="DUNG  VO" userId="469bd25c-77c6-4e29-af3b-b58a65bb40ee" providerId="ADAL" clId="{42DCF56E-A416-4F5D-ABAF-C4FFE195CB0F}" dt="2021-08-23T06:14:20.948" v="1122" actId="1076"/>
          <ac:spMkLst>
            <pc:docMk/>
            <pc:sldMk cId="331791966" sldId="272"/>
            <ac:spMk id="8" creationId="{E8BD3E23-0679-4CD0-B1D1-A18B30E332E6}"/>
          </ac:spMkLst>
        </pc:spChg>
      </pc:sldChg>
      <pc:sldChg chg="modSp new del mod">
        <pc:chgData name="DUNG  VO" userId="469bd25c-77c6-4e29-af3b-b58a65bb40ee" providerId="ADAL" clId="{42DCF56E-A416-4F5D-ABAF-C4FFE195CB0F}" dt="2021-08-23T06:02:23.032" v="917" actId="2696"/>
        <pc:sldMkLst>
          <pc:docMk/>
          <pc:sldMk cId="1979600132" sldId="273"/>
        </pc:sldMkLst>
        <pc:spChg chg="mod">
          <ac:chgData name="DUNG  VO" userId="469bd25c-77c6-4e29-af3b-b58a65bb40ee" providerId="ADAL" clId="{42DCF56E-A416-4F5D-ABAF-C4FFE195CB0F}" dt="2021-08-23T06:02:19.165" v="916" actId="20577"/>
          <ac:spMkLst>
            <pc:docMk/>
            <pc:sldMk cId="1979600132" sldId="273"/>
            <ac:spMk id="2" creationId="{323ABFA6-7390-4BC0-9EF7-08593E65A4D2}"/>
          </ac:spMkLst>
        </pc:spChg>
      </pc:sldChg>
    </pc:docChg>
  </pc:docChgLst>
  <pc:docChgLst>
    <pc:chgData name="DUNG  VO" userId="469bd25c-77c6-4e29-af3b-b58a65bb40ee" providerId="ADAL" clId="{3F9F3835-BAAE-42F4-999B-DD9C5AA76153}"/>
    <pc:docChg chg="undo custSel addSld modSld">
      <pc:chgData name="DUNG  VO" userId="469bd25c-77c6-4e29-af3b-b58a65bb40ee" providerId="ADAL" clId="{3F9F3835-BAAE-42F4-999B-DD9C5AA76153}" dt="2021-08-30T06:38:47.884" v="743" actId="207"/>
      <pc:docMkLst>
        <pc:docMk/>
      </pc:docMkLst>
      <pc:sldChg chg="addSp modSp mod">
        <pc:chgData name="DUNG  VO" userId="469bd25c-77c6-4e29-af3b-b58a65bb40ee" providerId="ADAL" clId="{3F9F3835-BAAE-42F4-999B-DD9C5AA76153}" dt="2021-08-30T06:38:47.884" v="743" actId="207"/>
        <pc:sldMkLst>
          <pc:docMk/>
          <pc:sldMk cId="2039426313" sldId="269"/>
        </pc:sldMkLst>
        <pc:spChg chg="mod">
          <ac:chgData name="DUNG  VO" userId="469bd25c-77c6-4e29-af3b-b58a65bb40ee" providerId="ADAL" clId="{3F9F3835-BAAE-42F4-999B-DD9C5AA76153}" dt="2021-08-30T06:23:02.070" v="114" actId="6549"/>
          <ac:spMkLst>
            <pc:docMk/>
            <pc:sldMk cId="2039426313" sldId="269"/>
            <ac:spMk id="8" creationId="{BDE01217-DC34-4EE8-9A2A-D68DAF734E7C}"/>
          </ac:spMkLst>
        </pc:spChg>
        <pc:spChg chg="add mod">
          <ac:chgData name="DUNG  VO" userId="469bd25c-77c6-4e29-af3b-b58a65bb40ee" providerId="ADAL" clId="{3F9F3835-BAAE-42F4-999B-DD9C5AA76153}" dt="2021-08-30T06:38:47.884" v="743" actId="207"/>
          <ac:spMkLst>
            <pc:docMk/>
            <pc:sldMk cId="2039426313" sldId="269"/>
            <ac:spMk id="10" creationId="{6991A1B2-4345-4CCF-97A5-AA9493A8578F}"/>
          </ac:spMkLst>
        </pc:spChg>
      </pc:sldChg>
      <pc:sldChg chg="addSp delSp modSp new mod">
        <pc:chgData name="DUNG  VO" userId="469bd25c-77c6-4e29-af3b-b58a65bb40ee" providerId="ADAL" clId="{3F9F3835-BAAE-42F4-999B-DD9C5AA76153}" dt="2021-08-30T06:25:49.121" v="248" actId="20577"/>
        <pc:sldMkLst>
          <pc:docMk/>
          <pc:sldMk cId="661440382" sldId="273"/>
        </pc:sldMkLst>
        <pc:spChg chg="del mod">
          <ac:chgData name="DUNG  VO" userId="469bd25c-77c6-4e29-af3b-b58a65bb40ee" providerId="ADAL" clId="{3F9F3835-BAAE-42F4-999B-DD9C5AA76153}" dt="2021-08-30T06:23:49.521" v="145" actId="478"/>
          <ac:spMkLst>
            <pc:docMk/>
            <pc:sldMk cId="661440382" sldId="273"/>
            <ac:spMk id="2" creationId="{3628281F-22A6-4774-99D0-60E941D5CE76}"/>
          </ac:spMkLst>
        </pc:spChg>
        <pc:spChg chg="del">
          <ac:chgData name="DUNG  VO" userId="469bd25c-77c6-4e29-af3b-b58a65bb40ee" providerId="ADAL" clId="{3F9F3835-BAAE-42F4-999B-DD9C5AA76153}" dt="2021-08-30T06:21:20.754" v="1" actId="478"/>
          <ac:spMkLst>
            <pc:docMk/>
            <pc:sldMk cId="661440382" sldId="273"/>
            <ac:spMk id="3" creationId="{FEF90F52-21B3-4449-A9E1-7E57DA27D1CC}"/>
          </ac:spMkLst>
        </pc:spChg>
        <pc:spChg chg="add mod">
          <ac:chgData name="DUNG  VO" userId="469bd25c-77c6-4e29-af3b-b58a65bb40ee" providerId="ADAL" clId="{3F9F3835-BAAE-42F4-999B-DD9C5AA76153}" dt="2021-08-30T06:23:56.647" v="147" actId="14100"/>
          <ac:spMkLst>
            <pc:docMk/>
            <pc:sldMk cId="661440382" sldId="273"/>
            <ac:spMk id="6" creationId="{60299E95-B084-47BE-B0EC-3CEB0230E708}"/>
          </ac:spMkLst>
        </pc:spChg>
        <pc:spChg chg="add mod">
          <ac:chgData name="DUNG  VO" userId="469bd25c-77c6-4e29-af3b-b58a65bb40ee" providerId="ADAL" clId="{3F9F3835-BAAE-42F4-999B-DD9C5AA76153}" dt="2021-08-30T06:25:49.121" v="248" actId="20577"/>
          <ac:spMkLst>
            <pc:docMk/>
            <pc:sldMk cId="661440382" sldId="273"/>
            <ac:spMk id="7" creationId="{C0BAF137-C2CE-4C94-824D-8C347CB78A7E}"/>
          </ac:spMkLst>
        </pc:spChg>
        <pc:picChg chg="add mod">
          <ac:chgData name="DUNG  VO" userId="469bd25c-77c6-4e29-af3b-b58a65bb40ee" providerId="ADAL" clId="{3F9F3835-BAAE-42F4-999B-DD9C5AA76153}" dt="2021-08-30T06:21:25.767" v="3" actId="1076"/>
          <ac:picMkLst>
            <pc:docMk/>
            <pc:sldMk cId="661440382" sldId="273"/>
            <ac:picMk id="5" creationId="{145003ED-1C88-493F-B95E-D20D0B27CF64}"/>
          </ac:picMkLst>
        </pc:picChg>
      </pc:sldChg>
      <pc:sldChg chg="addSp delSp modSp new mod">
        <pc:chgData name="DUNG  VO" userId="469bd25c-77c6-4e29-af3b-b58a65bb40ee" providerId="ADAL" clId="{3F9F3835-BAAE-42F4-999B-DD9C5AA76153}" dt="2021-08-30T06:31:30.108" v="561" actId="20577"/>
        <pc:sldMkLst>
          <pc:docMk/>
          <pc:sldMk cId="3905316407" sldId="274"/>
        </pc:sldMkLst>
        <pc:spChg chg="del mod">
          <ac:chgData name="DUNG  VO" userId="469bd25c-77c6-4e29-af3b-b58a65bb40ee" providerId="ADAL" clId="{3F9F3835-BAAE-42F4-999B-DD9C5AA76153}" dt="2021-08-30T06:25:59.351" v="251" actId="478"/>
          <ac:spMkLst>
            <pc:docMk/>
            <pc:sldMk cId="3905316407" sldId="274"/>
            <ac:spMk id="2" creationId="{6E42AD25-CE7B-4A99-9C2B-E90497E7E87E}"/>
          </ac:spMkLst>
        </pc:spChg>
        <pc:spChg chg="del">
          <ac:chgData name="DUNG  VO" userId="469bd25c-77c6-4e29-af3b-b58a65bb40ee" providerId="ADAL" clId="{3F9F3835-BAAE-42F4-999B-DD9C5AA76153}" dt="2021-08-30T06:25:59.351" v="251" actId="478"/>
          <ac:spMkLst>
            <pc:docMk/>
            <pc:sldMk cId="3905316407" sldId="274"/>
            <ac:spMk id="3" creationId="{BA5D069F-1C08-47F0-96CB-CE5368DF8021}"/>
          </ac:spMkLst>
        </pc:spChg>
        <pc:spChg chg="add mod">
          <ac:chgData name="DUNG  VO" userId="469bd25c-77c6-4e29-af3b-b58a65bb40ee" providerId="ADAL" clId="{3F9F3835-BAAE-42F4-999B-DD9C5AA76153}" dt="2021-08-30T06:30:43.258" v="461" actId="20577"/>
          <ac:spMkLst>
            <pc:docMk/>
            <pc:sldMk cId="3905316407" sldId="274"/>
            <ac:spMk id="6" creationId="{9EC1C809-2B23-49D2-9ABD-965C67D5A76F}"/>
          </ac:spMkLst>
        </pc:spChg>
        <pc:spChg chg="add mod">
          <ac:chgData name="DUNG  VO" userId="469bd25c-77c6-4e29-af3b-b58a65bb40ee" providerId="ADAL" clId="{3F9F3835-BAAE-42F4-999B-DD9C5AA76153}" dt="2021-08-30T06:31:30.108" v="561" actId="20577"/>
          <ac:spMkLst>
            <pc:docMk/>
            <pc:sldMk cId="3905316407" sldId="274"/>
            <ac:spMk id="9" creationId="{2439CDDC-A639-4ED0-B4FC-5D6D5D7933E6}"/>
          </ac:spMkLst>
        </pc:spChg>
        <pc:picChg chg="add del mod">
          <ac:chgData name="DUNG  VO" userId="469bd25c-77c6-4e29-af3b-b58a65bb40ee" providerId="ADAL" clId="{3F9F3835-BAAE-42F4-999B-DD9C5AA76153}" dt="2021-08-30T06:29:38.902" v="403" actId="478"/>
          <ac:picMkLst>
            <pc:docMk/>
            <pc:sldMk cId="3905316407" sldId="274"/>
            <ac:picMk id="5" creationId="{05B7B7DE-692F-48D4-B385-8796A3F43D88}"/>
          </ac:picMkLst>
        </pc:picChg>
        <pc:picChg chg="add mod ord">
          <ac:chgData name="DUNG  VO" userId="469bd25c-77c6-4e29-af3b-b58a65bb40ee" providerId="ADAL" clId="{3F9F3835-BAAE-42F4-999B-DD9C5AA76153}" dt="2021-08-30T06:29:56.364" v="409" actId="14100"/>
          <ac:picMkLst>
            <pc:docMk/>
            <pc:sldMk cId="3905316407" sldId="274"/>
            <ac:picMk id="8" creationId="{903F606E-67DC-4BA4-8407-4C0C925438A6}"/>
          </ac:picMkLst>
        </pc:picChg>
      </pc:sldChg>
      <pc:sldChg chg="addSp delSp modSp new mod">
        <pc:chgData name="DUNG  VO" userId="469bd25c-77c6-4e29-af3b-b58a65bb40ee" providerId="ADAL" clId="{3F9F3835-BAAE-42F4-999B-DD9C5AA76153}" dt="2021-08-30T06:36:46.461" v="638" actId="20577"/>
        <pc:sldMkLst>
          <pc:docMk/>
          <pc:sldMk cId="269033953" sldId="275"/>
        </pc:sldMkLst>
        <pc:spChg chg="del">
          <ac:chgData name="DUNG  VO" userId="469bd25c-77c6-4e29-af3b-b58a65bb40ee" providerId="ADAL" clId="{3F9F3835-BAAE-42F4-999B-DD9C5AA76153}" dt="2021-08-30T06:33:35.321" v="563" actId="478"/>
          <ac:spMkLst>
            <pc:docMk/>
            <pc:sldMk cId="269033953" sldId="275"/>
            <ac:spMk id="2" creationId="{B3A660DF-1B86-4DA6-BC90-C17718AB531E}"/>
          </ac:spMkLst>
        </pc:spChg>
        <pc:spChg chg="del">
          <ac:chgData name="DUNG  VO" userId="469bd25c-77c6-4e29-af3b-b58a65bb40ee" providerId="ADAL" clId="{3F9F3835-BAAE-42F4-999B-DD9C5AA76153}" dt="2021-08-30T06:33:35.321" v="563" actId="478"/>
          <ac:spMkLst>
            <pc:docMk/>
            <pc:sldMk cId="269033953" sldId="275"/>
            <ac:spMk id="3" creationId="{392E7A6B-E2FD-4615-9DA4-57CFA1FE7A90}"/>
          </ac:spMkLst>
        </pc:spChg>
        <pc:spChg chg="add mod">
          <ac:chgData name="DUNG  VO" userId="469bd25c-77c6-4e29-af3b-b58a65bb40ee" providerId="ADAL" clId="{3F9F3835-BAAE-42F4-999B-DD9C5AA76153}" dt="2021-08-30T06:36:46.461" v="638" actId="20577"/>
          <ac:spMkLst>
            <pc:docMk/>
            <pc:sldMk cId="269033953" sldId="275"/>
            <ac:spMk id="6" creationId="{88038D0E-2420-45FF-9663-CCDA7660C934}"/>
          </ac:spMkLst>
        </pc:spChg>
        <pc:picChg chg="add del mod">
          <ac:chgData name="DUNG  VO" userId="469bd25c-77c6-4e29-af3b-b58a65bb40ee" providerId="ADAL" clId="{3F9F3835-BAAE-42F4-999B-DD9C5AA76153}" dt="2021-08-30T06:34:35.244" v="572" actId="478"/>
          <ac:picMkLst>
            <pc:docMk/>
            <pc:sldMk cId="269033953" sldId="275"/>
            <ac:picMk id="5" creationId="{383FB3ED-5AE0-4DE1-BD30-CE4964E2B506}"/>
          </ac:picMkLst>
        </pc:picChg>
        <pc:picChg chg="add mod ord">
          <ac:chgData name="DUNG  VO" userId="469bd25c-77c6-4e29-af3b-b58a65bb40ee" providerId="ADAL" clId="{3F9F3835-BAAE-42F4-999B-DD9C5AA76153}" dt="2021-08-30T06:34:46.281" v="576" actId="167"/>
          <ac:picMkLst>
            <pc:docMk/>
            <pc:sldMk cId="269033953" sldId="275"/>
            <ac:picMk id="8" creationId="{C544E8FF-9C69-429E-8BFD-1A64755A2A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4401D4-0A98-4712-805B-E6311481A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65CF8C1-83A8-4162-B54F-F03B5AEC9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83C5C5-222F-47BF-86C1-F648ABFB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118C47-2C82-4206-84DD-EF7DF741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243025-529D-41F4-9FE9-B5076807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57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73F7CE-E225-4DB4-8066-AA7AE85A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6A15E3B-92EA-4162-910F-C89833401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CEFCA1-3826-4080-A65B-5320B4D0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6674E3A-5B85-4589-89BE-FB0435F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01FADA-F839-415D-A817-DF9BCCB6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701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33F04C6-7057-4997-8494-7C4513BFC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B22835E-C138-4005-88C0-2B9AECC24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F94457-8D39-4DA8-8017-F1D38AAA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3F60E0-7B83-42FD-AFBA-06B1B0DF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E534BB-8718-485A-8E71-6196EDB8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37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3C7F53-6D47-4BD1-90A6-1521BCC7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D90FEC9-D64F-4A54-A631-DC5061DA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01D80A-C08E-4E28-B4C4-146A06C9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5452B8-AEF3-4C64-8FB4-61B033E7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72016A-D3CF-4855-982B-2162E491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20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C891A3-E057-48C1-8A7A-F4E0903C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BA580DA-B2E1-4253-8608-9A35FED27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9CC55B-5C70-4D24-863A-992E76D7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48A18D-55A7-4C8F-8C08-93509661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ACC756-F1BF-4F5F-9379-9F5E70BC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06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A9595C-A158-449A-944F-6613881E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0497660-DE50-40B6-9722-8554C20C7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49AF520-7893-4A20-B448-7D03FEBF6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545995-6168-4EEA-BCBA-9B20DBE4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7EA2E5-6763-4A61-B482-B6C5781C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0FF7F5-3568-491E-B603-5A3402D4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51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79F949-AAA6-4393-A15B-28D66600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A9520-918C-4309-BFFA-021A32769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FB34998-E1EC-4A4A-81CE-9D98FC7C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9A344B1-8A24-437B-838C-A2F9A5B66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DB9ACFB-F430-4D05-9841-684359160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F5D32-2DD2-4A44-A72D-5EEB53ADD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8225399-5432-43A1-AB9A-961731FB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60629C0-2993-4C62-AB23-070AACC0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4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E8C116-DEB6-4A09-9808-640CFFD6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74501A-A656-48AD-96F2-9E163022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D37B79-BA0B-4F5F-A530-9FB87C96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F28CE72-9F8E-49BC-8378-6EDD8A01D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315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6BCAD73-1E54-44D4-9CB0-0749352A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F742160-F024-4A5B-902D-ED99D397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62AB30D-F416-4907-B31C-A6DA1787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575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25F2F5-7787-4E5D-B080-BEC1713C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0D9AA9-69C3-4CC5-9727-00619A50A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2B8EDFE-6327-4D71-A8CE-A1336FCC3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4BCF96A-D858-4BCE-8EAA-27AE09E0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14DCD9A-A486-4215-9EC3-049C2498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2B6561C-FFE5-4042-B948-315624E5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357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4B1EB-0341-4C27-BAF7-EA3FEF28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291ACAD-95E4-4C3C-AF50-9B243C2E4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6CF50DF-8B6A-4A6E-92C6-09234BB26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8C04936-CECB-43FC-A25C-AE1E3726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C547C0D-B9F2-4E80-B958-917EA625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F979856-8C99-4F3B-B4F1-07B6D9B0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5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A82C7C1-DCA1-4B59-B951-F9ADC3E0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B68627B-3BCE-4459-8834-167871B0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FEC2CE-11BA-4956-8F3E-E3F40AC3F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EED6B-BDE5-4097-99F5-D213EFB0375A}" type="datetimeFigureOut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1E374D-0715-4F4E-95CF-409DE3BC2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693B8D-8CA7-45C7-90A0-BB606CF69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B07B-25E3-48FF-A442-5EEEF49B7F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51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dres scintillant | Hình ảnh, Khung, Ảnh động">
            <a:extLst>
              <a:ext uri="{FF2B5EF4-FFF2-40B4-BE49-F238E27FC236}">
                <a16:creationId xmlns:a16="http://schemas.microsoft.com/office/drawing/2014/main" id="{B48C8A3A-A35C-411A-B975-955E70A8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3332371-A5AC-495D-A651-65629291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375" y="3112531"/>
            <a:ext cx="10711249" cy="228381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CÀI ĐẶT VÀ SỬ DỤNG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 TRỰC TUYẾN ZOOM TRÊN MÁY TÍNH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ưu Đồ: Thay đổi Tiến Trình 3">
            <a:extLst>
              <a:ext uri="{FF2B5EF4-FFF2-40B4-BE49-F238E27FC236}">
                <a16:creationId xmlns:a16="http://schemas.microsoft.com/office/drawing/2014/main" id="{0D0BC9A2-5EC4-48BF-8847-1E94EC50F255}"/>
              </a:ext>
            </a:extLst>
          </p:cNvPr>
          <p:cNvSpPr/>
          <p:nvPr/>
        </p:nvSpPr>
        <p:spPr>
          <a:xfrm>
            <a:off x="2924628" y="849009"/>
            <a:ext cx="6342743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DÀNH CHO PHỤ HUYNH HỌC SINH </a:t>
            </a:r>
            <a:endParaRPr lang="vi-VN" sz="3200" b="1" dirty="0"/>
          </a:p>
        </p:txBody>
      </p:sp>
      <p:sp>
        <p:nvSpPr>
          <p:cNvPr id="5" name="Lưu Đồ: Thay đổi Tiến Trình 4">
            <a:extLst>
              <a:ext uri="{FF2B5EF4-FFF2-40B4-BE49-F238E27FC236}">
                <a16:creationId xmlns:a16="http://schemas.microsoft.com/office/drawing/2014/main" id="{0B457DF9-5D8D-4CA9-B19F-BED9BBA3D906}"/>
              </a:ext>
            </a:extLst>
          </p:cNvPr>
          <p:cNvSpPr/>
          <p:nvPr/>
        </p:nvSpPr>
        <p:spPr>
          <a:xfrm>
            <a:off x="711200" y="5396343"/>
            <a:ext cx="10036627" cy="114448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err="1">
                <a:solidFill>
                  <a:schemeClr val="tx1"/>
                </a:solidFill>
              </a:rPr>
              <a:t>Nếu</a:t>
            </a:r>
            <a:r>
              <a:rPr lang="vi-VN" sz="3200" i="1" dirty="0">
                <a:solidFill>
                  <a:schemeClr val="tx1"/>
                </a:solidFill>
              </a:rPr>
              <a:t> không </a:t>
            </a:r>
            <a:r>
              <a:rPr lang="vi-VN" sz="3200" i="1" dirty="0" err="1">
                <a:solidFill>
                  <a:schemeClr val="tx1"/>
                </a:solidFill>
              </a:rPr>
              <a:t>có</a:t>
            </a:r>
            <a:r>
              <a:rPr lang="vi-VN" sz="3200" i="1" dirty="0">
                <a:solidFill>
                  <a:schemeClr val="tx1"/>
                </a:solidFill>
              </a:rPr>
              <a:t> </a:t>
            </a:r>
            <a:r>
              <a:rPr lang="vi-VN" sz="3200" i="1" dirty="0" err="1">
                <a:solidFill>
                  <a:schemeClr val="tx1"/>
                </a:solidFill>
              </a:rPr>
              <a:t>máy</a:t>
            </a:r>
            <a:r>
              <a:rPr lang="vi-VN" sz="3200" i="1" dirty="0">
                <a:solidFill>
                  <a:schemeClr val="tx1"/>
                </a:solidFill>
              </a:rPr>
              <a:t> tinh, </a:t>
            </a:r>
            <a:r>
              <a:rPr lang="vi-VN" sz="3200" i="1" dirty="0" err="1">
                <a:solidFill>
                  <a:schemeClr val="tx1"/>
                </a:solidFill>
              </a:rPr>
              <a:t>Phụ</a:t>
            </a:r>
            <a:r>
              <a:rPr lang="vi-VN" sz="3200" i="1" dirty="0">
                <a:solidFill>
                  <a:schemeClr val="tx1"/>
                </a:solidFill>
              </a:rPr>
              <a:t> huynh </a:t>
            </a:r>
            <a:r>
              <a:rPr lang="vi-VN" sz="3200" i="1" dirty="0" err="1">
                <a:solidFill>
                  <a:schemeClr val="tx1"/>
                </a:solidFill>
              </a:rPr>
              <a:t>có</a:t>
            </a:r>
            <a:r>
              <a:rPr lang="vi-VN" sz="3200" i="1" dirty="0">
                <a:solidFill>
                  <a:schemeClr val="tx1"/>
                </a:solidFill>
              </a:rPr>
              <a:t> </a:t>
            </a:r>
            <a:r>
              <a:rPr lang="vi-VN" sz="3200" i="1" dirty="0" err="1">
                <a:solidFill>
                  <a:schemeClr val="tx1"/>
                </a:solidFill>
              </a:rPr>
              <a:t>thể</a:t>
            </a:r>
            <a:r>
              <a:rPr lang="vi-VN" sz="3200" i="1" dirty="0">
                <a:solidFill>
                  <a:schemeClr val="tx1"/>
                </a:solidFill>
              </a:rPr>
              <a:t>  </a:t>
            </a:r>
            <a:r>
              <a:rPr lang="vi-VN" sz="3200" i="1" dirty="0" err="1">
                <a:solidFill>
                  <a:schemeClr val="tx1"/>
                </a:solidFill>
              </a:rPr>
              <a:t>tự</a:t>
            </a:r>
            <a:r>
              <a:rPr lang="vi-VN" sz="3200" i="1" dirty="0">
                <a:solidFill>
                  <a:schemeClr val="tx1"/>
                </a:solidFill>
              </a:rPr>
              <a:t> </a:t>
            </a:r>
            <a:r>
              <a:rPr lang="vi-VN" sz="3200" i="1" dirty="0" err="1">
                <a:solidFill>
                  <a:schemeClr val="tx1"/>
                </a:solidFill>
              </a:rPr>
              <a:t>cài</a:t>
            </a:r>
            <a:r>
              <a:rPr lang="vi-VN" sz="3200" i="1" dirty="0">
                <a:solidFill>
                  <a:schemeClr val="tx1"/>
                </a:solidFill>
              </a:rPr>
              <a:t> trên </a:t>
            </a:r>
            <a:r>
              <a:rPr lang="vi-VN" sz="3200" i="1" dirty="0" err="1">
                <a:solidFill>
                  <a:schemeClr val="tx1"/>
                </a:solidFill>
              </a:rPr>
              <a:t>điện</a:t>
            </a:r>
            <a:r>
              <a:rPr lang="vi-VN" sz="3200" i="1" dirty="0">
                <a:solidFill>
                  <a:schemeClr val="tx1"/>
                </a:solidFill>
              </a:rPr>
              <a:t> </a:t>
            </a:r>
            <a:r>
              <a:rPr lang="vi-VN" sz="3200" i="1" dirty="0" err="1">
                <a:solidFill>
                  <a:schemeClr val="tx1"/>
                </a:solidFill>
              </a:rPr>
              <a:t>thoại</a:t>
            </a:r>
            <a:r>
              <a:rPr lang="vi-VN" sz="3200" i="1" dirty="0">
                <a:solidFill>
                  <a:schemeClr val="tx1"/>
                </a:solidFill>
              </a:rPr>
              <a:t> cho </a:t>
            </a:r>
            <a:r>
              <a:rPr lang="vi-VN" sz="3200" i="1" dirty="0" err="1">
                <a:solidFill>
                  <a:schemeClr val="tx1"/>
                </a:solidFill>
              </a:rPr>
              <a:t>học</a:t>
            </a:r>
            <a:r>
              <a:rPr lang="vi-VN" sz="3200" i="1" dirty="0">
                <a:solidFill>
                  <a:schemeClr val="tx1"/>
                </a:solidFill>
              </a:rPr>
              <a:t> sinh tham gia </a:t>
            </a:r>
            <a:r>
              <a:rPr lang="vi-VN" sz="3200" i="1" dirty="0" err="1">
                <a:solidFill>
                  <a:schemeClr val="tx1"/>
                </a:solidFill>
              </a:rPr>
              <a:t>lớp</a:t>
            </a:r>
            <a:r>
              <a:rPr lang="vi-VN" sz="3200" i="1" dirty="0">
                <a:solidFill>
                  <a:schemeClr val="tx1"/>
                </a:solidFill>
              </a:rPr>
              <a:t> </a:t>
            </a:r>
            <a:r>
              <a:rPr lang="vi-VN" sz="3200" i="1" dirty="0" err="1">
                <a:solidFill>
                  <a:schemeClr val="tx1"/>
                </a:solidFill>
              </a:rPr>
              <a:t>học</a:t>
            </a:r>
            <a:r>
              <a:rPr lang="vi-VN" sz="3200" i="1">
                <a:solidFill>
                  <a:schemeClr val="tx1"/>
                </a:solidFill>
              </a:rPr>
              <a:t> ZOOM. </a:t>
            </a:r>
            <a:endParaRPr lang="vi-VN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1FEAC828-E3A7-49EF-AE7B-CD7EED7B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3" y="1344030"/>
            <a:ext cx="7082224" cy="5418463"/>
          </a:xfrm>
          <a:prstGeom prst="rect">
            <a:avLst/>
          </a:prstGeom>
        </p:spPr>
      </p:pic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D00B313C-E5A2-41DE-8520-561E6051D22D}"/>
              </a:ext>
            </a:extLst>
          </p:cNvPr>
          <p:cNvSpPr/>
          <p:nvPr/>
        </p:nvSpPr>
        <p:spPr>
          <a:xfrm>
            <a:off x="3602895" y="284041"/>
            <a:ext cx="7239276" cy="769855"/>
          </a:xfrm>
          <a:prstGeom prst="wedgeRoundRectCallout">
            <a:avLst>
              <a:gd name="adj1" fmla="val -16869"/>
              <a:gd name="adj2" fmla="val 38028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clik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viên</a:t>
            </a:r>
          </a:p>
        </p:txBody>
      </p:sp>
    </p:spTree>
    <p:extLst>
      <p:ext uri="{BB962C8B-B14F-4D97-AF65-F5344CB8AC3E}">
        <p14:creationId xmlns:p14="http://schemas.microsoft.com/office/powerpoint/2010/main" val="198133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30960F6B-5BCC-4CEB-841C-4ADCCF59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72" y="1323974"/>
            <a:ext cx="8345714" cy="5280025"/>
          </a:xfrm>
          <a:prstGeom prst="rect">
            <a:avLst/>
          </a:prstGeom>
        </p:spPr>
      </p:pic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9FCE33D0-08B5-488C-94C3-F27C1B4DB4CF}"/>
              </a:ext>
            </a:extLst>
          </p:cNvPr>
          <p:cNvSpPr/>
          <p:nvPr/>
        </p:nvSpPr>
        <p:spPr>
          <a:xfrm>
            <a:off x="4688114" y="554119"/>
            <a:ext cx="5558971" cy="769855"/>
          </a:xfrm>
          <a:prstGeom prst="wedgeRoundRectCallout">
            <a:avLst>
              <a:gd name="adj1" fmla="val -39710"/>
              <a:gd name="adj2" fmla="val 26151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679C5C22-2478-4398-93C9-4AC5C1EBCF20}"/>
              </a:ext>
            </a:extLst>
          </p:cNvPr>
          <p:cNvSpPr/>
          <p:nvPr/>
        </p:nvSpPr>
        <p:spPr>
          <a:xfrm>
            <a:off x="4992914" y="4764171"/>
            <a:ext cx="6371772" cy="769855"/>
          </a:xfrm>
          <a:prstGeom prst="wedgeRoundRectCallout">
            <a:avLst>
              <a:gd name="adj1" fmla="val -52408"/>
              <a:gd name="adj2" fmla="val -18719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Nhập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tên HS - 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lớp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 -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trường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B3A67866-2ADB-48AE-AE06-32BACE1C068C}"/>
              </a:ext>
            </a:extLst>
          </p:cNvPr>
          <p:cNvSpPr/>
          <p:nvPr/>
        </p:nvSpPr>
        <p:spPr>
          <a:xfrm>
            <a:off x="232229" y="5813385"/>
            <a:ext cx="4572000" cy="769855"/>
          </a:xfrm>
          <a:prstGeom prst="wedgeRoundRectCallout">
            <a:avLst>
              <a:gd name="adj1" fmla="val 76798"/>
              <a:gd name="adj2" fmla="val -1751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clik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 tham gia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EAE7E037-9762-4907-923D-E8C4ABB9EB47}"/>
              </a:ext>
            </a:extLst>
          </p:cNvPr>
          <p:cNvSpPr/>
          <p:nvPr/>
        </p:nvSpPr>
        <p:spPr>
          <a:xfrm>
            <a:off x="7961085" y="2274217"/>
            <a:ext cx="4572000" cy="1035040"/>
          </a:xfrm>
          <a:prstGeom prst="wedgeRoundRectCallout">
            <a:avLst>
              <a:gd name="adj1" fmla="val -7646"/>
              <a:gd name="adj2" fmla="val -12134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Nếu</a:t>
            </a:r>
            <a:r>
              <a:rPr lang="vi-VN" sz="3600" dirty="0">
                <a:solidFill>
                  <a:srgbClr val="FF0000"/>
                </a:solidFill>
              </a:rPr>
              <a:t> chưa </a:t>
            </a:r>
            <a:r>
              <a:rPr lang="vi-VN" sz="3600" dirty="0" err="1">
                <a:solidFill>
                  <a:srgbClr val="FF0000"/>
                </a:solidFill>
              </a:rPr>
              <a:t>có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số</a:t>
            </a:r>
            <a:r>
              <a:rPr lang="vi-VN" sz="3600" dirty="0">
                <a:solidFill>
                  <a:srgbClr val="FF0000"/>
                </a:solidFill>
              </a:rPr>
              <a:t> ID </a:t>
            </a:r>
            <a:r>
              <a:rPr lang="vi-VN" sz="3600" dirty="0" err="1">
                <a:solidFill>
                  <a:srgbClr val="FF0000"/>
                </a:solidFill>
              </a:rPr>
              <a:t>thì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 </a:t>
            </a:r>
            <a:r>
              <a:rPr lang="vi-VN" sz="3600" dirty="0" err="1">
                <a:solidFill>
                  <a:srgbClr val="FF0000"/>
                </a:solidFill>
              </a:rPr>
              <a:t>tắt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AE3C962-53FC-43A6-9545-028E2B64CA0A}"/>
              </a:ext>
            </a:extLst>
          </p:cNvPr>
          <p:cNvSpPr/>
          <p:nvPr/>
        </p:nvSpPr>
        <p:spPr>
          <a:xfrm>
            <a:off x="9501087" y="1271720"/>
            <a:ext cx="869866" cy="5872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21C9D429-9B07-4A6B-8A81-2B2880A7884C}"/>
              </a:ext>
            </a:extLst>
          </p:cNvPr>
          <p:cNvSpPr/>
          <p:nvPr/>
        </p:nvSpPr>
        <p:spPr>
          <a:xfrm>
            <a:off x="5766624" y="5641885"/>
            <a:ext cx="1621149" cy="76985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60B830FA-F935-4A6C-AD07-B0D3D6806439}"/>
              </a:ext>
            </a:extLst>
          </p:cNvPr>
          <p:cNvSpPr/>
          <p:nvPr/>
        </p:nvSpPr>
        <p:spPr>
          <a:xfrm>
            <a:off x="2771335" y="3563809"/>
            <a:ext cx="6729752" cy="3470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Nguyễn</a:t>
            </a:r>
            <a:r>
              <a:rPr lang="en-US" dirty="0">
                <a:solidFill>
                  <a:schemeClr val="tx1"/>
                </a:solidFill>
              </a:rPr>
              <a:t> Thị …….. – </a:t>
            </a:r>
            <a:r>
              <a:rPr lang="en-US" dirty="0" err="1">
                <a:solidFill>
                  <a:schemeClr val="tx1"/>
                </a:solidFill>
              </a:rPr>
              <a:t>Lớp</a:t>
            </a:r>
            <a:r>
              <a:rPr lang="en-US" dirty="0">
                <a:solidFill>
                  <a:schemeClr val="tx1"/>
                </a:solidFill>
              </a:rPr>
              <a:t> ……. – </a:t>
            </a:r>
            <a:r>
              <a:rPr lang="en-US" dirty="0" err="1">
                <a:solidFill>
                  <a:schemeClr val="tx1"/>
                </a:solidFill>
              </a:rPr>
              <a:t>Trường</a:t>
            </a:r>
            <a:r>
              <a:rPr lang="en-US" dirty="0">
                <a:solidFill>
                  <a:schemeClr val="tx1"/>
                </a:solidFill>
              </a:rPr>
              <a:t> TH </a:t>
            </a:r>
            <a:r>
              <a:rPr lang="en-US" dirty="0" err="1">
                <a:solidFill>
                  <a:schemeClr val="tx1"/>
                </a:solidFill>
              </a:rPr>
              <a:t>Hồng</a:t>
            </a:r>
            <a:r>
              <a:rPr lang="en-US" dirty="0">
                <a:solidFill>
                  <a:schemeClr val="tx1"/>
                </a:solidFill>
              </a:rPr>
              <a:t> Hà</a:t>
            </a:r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4527F56-4F79-46BF-83CB-68C2EB0E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23689CE9-6DAA-47B8-9DA4-A2321E675497}"/>
              </a:ext>
            </a:extLst>
          </p:cNvPr>
          <p:cNvSpPr/>
          <p:nvPr/>
        </p:nvSpPr>
        <p:spPr>
          <a:xfrm>
            <a:off x="667657" y="153413"/>
            <a:ext cx="11001829" cy="557787"/>
          </a:xfrm>
          <a:prstGeom prst="wedgeRoundRectCallout">
            <a:avLst>
              <a:gd name="adj1" fmla="val -18440"/>
              <a:gd name="adj2" fmla="val -4014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tiện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lần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sau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Zoom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thì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PH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thêm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sau:</a:t>
            </a: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6E7C7887-EE38-4324-82C2-23E9C54DDCF6}"/>
              </a:ext>
            </a:extLst>
          </p:cNvPr>
          <p:cNvSpPr/>
          <p:nvPr/>
        </p:nvSpPr>
        <p:spPr>
          <a:xfrm>
            <a:off x="1393373" y="4717143"/>
            <a:ext cx="4572000" cy="972457"/>
          </a:xfrm>
          <a:prstGeom prst="wedgeRoundRectCallout">
            <a:avLst>
              <a:gd name="adj1" fmla="val -64789"/>
              <a:gd name="adj2" fmla="val 15090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 </a:t>
            </a:r>
            <a:r>
              <a:rPr lang="vi-VN" sz="3600" dirty="0" err="1">
                <a:solidFill>
                  <a:srgbClr val="FF0000"/>
                </a:solidFill>
              </a:rPr>
              <a:t>nhập</a:t>
            </a:r>
            <a:r>
              <a:rPr lang="vi-VN" sz="3600" dirty="0">
                <a:solidFill>
                  <a:srgbClr val="FF0000"/>
                </a:solidFill>
              </a:rPr>
              <a:t> ZOOM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EC00DA-32C8-4B58-B7BF-AABFFE95C146}"/>
              </a:ext>
            </a:extLst>
          </p:cNvPr>
          <p:cNvSpPr/>
          <p:nvPr/>
        </p:nvSpPr>
        <p:spPr>
          <a:xfrm>
            <a:off x="420914" y="6177070"/>
            <a:ext cx="972459" cy="67925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4527F56-4F79-46BF-83CB-68C2EB0E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23689CE9-6DAA-47B8-9DA4-A2321E675497}"/>
              </a:ext>
            </a:extLst>
          </p:cNvPr>
          <p:cNvSpPr/>
          <p:nvPr/>
        </p:nvSpPr>
        <p:spPr>
          <a:xfrm>
            <a:off x="667657" y="153413"/>
            <a:ext cx="11001829" cy="557787"/>
          </a:xfrm>
          <a:prstGeom prst="wedgeRoundRectCallout">
            <a:avLst>
              <a:gd name="adj1" fmla="val -18440"/>
              <a:gd name="adj2" fmla="val -4014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tiện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lần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sau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Zoom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thì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PH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thêm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bước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sau:</a:t>
            </a: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6E7C7887-EE38-4324-82C2-23E9C54DDCF6}"/>
              </a:ext>
            </a:extLst>
          </p:cNvPr>
          <p:cNvSpPr/>
          <p:nvPr/>
        </p:nvSpPr>
        <p:spPr>
          <a:xfrm>
            <a:off x="1393373" y="4717143"/>
            <a:ext cx="4572000" cy="972457"/>
          </a:xfrm>
          <a:prstGeom prst="wedgeRoundRectCallout">
            <a:avLst>
              <a:gd name="adj1" fmla="val 37116"/>
              <a:gd name="adj2" fmla="val -13267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8BD3E23-0679-4CD0-B1D1-A18B30E332E6}"/>
              </a:ext>
            </a:extLst>
          </p:cNvPr>
          <p:cNvSpPr/>
          <p:nvPr/>
        </p:nvSpPr>
        <p:spPr>
          <a:xfrm>
            <a:off x="5110021" y="3596801"/>
            <a:ext cx="855352" cy="34739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0936B4D-00E2-4A43-8127-CEFB1A336E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23"/>
          <a:stretch/>
        </p:blipFill>
        <p:spPr>
          <a:xfrm>
            <a:off x="0" y="1673"/>
            <a:ext cx="12046857" cy="6854653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4EFDA4DA-AA54-4EDF-B3F4-C3A1DC5DE46C}"/>
              </a:ext>
            </a:extLst>
          </p:cNvPr>
          <p:cNvSpPr/>
          <p:nvPr/>
        </p:nvSpPr>
        <p:spPr>
          <a:xfrm>
            <a:off x="1204687" y="4870555"/>
            <a:ext cx="4572000" cy="769855"/>
          </a:xfrm>
          <a:prstGeom prst="wedgeRoundRectCallout">
            <a:avLst>
              <a:gd name="adj1" fmla="val 41243"/>
              <a:gd name="adj2" fmla="val -14949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E08FA62-FFCC-4458-80F6-E115B7693885}"/>
              </a:ext>
            </a:extLst>
          </p:cNvPr>
          <p:cNvSpPr/>
          <p:nvPr/>
        </p:nvSpPr>
        <p:spPr>
          <a:xfrm>
            <a:off x="5008420" y="3889830"/>
            <a:ext cx="2611580" cy="4354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001F9B9-05C0-43A6-8DBC-32E4E271E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62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A26A5690-27B7-479A-B74C-112275ED576A}"/>
              </a:ext>
            </a:extLst>
          </p:cNvPr>
          <p:cNvSpPr/>
          <p:nvPr/>
        </p:nvSpPr>
        <p:spPr>
          <a:xfrm>
            <a:off x="1204686" y="5305984"/>
            <a:ext cx="4572000" cy="769855"/>
          </a:xfrm>
          <a:prstGeom prst="wedgeRoundRectCallout">
            <a:avLst>
              <a:gd name="adj1" fmla="val -68598"/>
              <a:gd name="adj2" fmla="val 11822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 </a:t>
            </a:r>
            <a:r>
              <a:rPr lang="vi-VN" sz="3600" dirty="0" err="1">
                <a:solidFill>
                  <a:srgbClr val="FF0000"/>
                </a:solidFill>
              </a:rPr>
              <a:t>tải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xuống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3D5E2D2-049B-40B9-B0AA-DC47E301D47F}"/>
              </a:ext>
            </a:extLst>
          </p:cNvPr>
          <p:cNvSpPr/>
          <p:nvPr/>
        </p:nvSpPr>
        <p:spPr>
          <a:xfrm>
            <a:off x="0" y="6219961"/>
            <a:ext cx="754743" cy="6363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1D9CA68-BBDF-4FE8-9E0C-A1AAEF71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874E763A-583F-42EF-83DB-CAC5B407D608}"/>
              </a:ext>
            </a:extLst>
          </p:cNvPr>
          <p:cNvSpPr/>
          <p:nvPr/>
        </p:nvSpPr>
        <p:spPr>
          <a:xfrm>
            <a:off x="5021942" y="4885069"/>
            <a:ext cx="6865257" cy="769855"/>
          </a:xfrm>
          <a:prstGeom prst="wedgeRoundRectCallout">
            <a:avLst>
              <a:gd name="adj1" fmla="val -7101"/>
              <a:gd name="adj2" fmla="val -15891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Nhấn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chuột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kéo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ra ngoai,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rồi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thả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2D5D47C-6EE6-4D82-B2BC-1EDE706D3ECC}"/>
              </a:ext>
            </a:extLst>
          </p:cNvPr>
          <p:cNvSpPr/>
          <p:nvPr/>
        </p:nvSpPr>
        <p:spPr>
          <a:xfrm>
            <a:off x="7054934" y="3563846"/>
            <a:ext cx="1759033" cy="83099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FB7CFB1-B542-40CD-8B37-F89BDA7C835A}"/>
              </a:ext>
            </a:extLst>
          </p:cNvPr>
          <p:cNvSpPr/>
          <p:nvPr/>
        </p:nvSpPr>
        <p:spPr>
          <a:xfrm>
            <a:off x="5852160" y="1434905"/>
            <a:ext cx="1547447" cy="66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31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4C48AE6-979F-404F-8B45-738E01C7C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BDE01217-DC34-4EE8-9A2A-D68DAF734E7C}"/>
              </a:ext>
            </a:extLst>
          </p:cNvPr>
          <p:cNvSpPr/>
          <p:nvPr/>
        </p:nvSpPr>
        <p:spPr>
          <a:xfrm>
            <a:off x="3759201" y="1550871"/>
            <a:ext cx="7257142" cy="1596572"/>
          </a:xfrm>
          <a:prstGeom prst="wedgeRoundRectCallout">
            <a:avLst>
              <a:gd name="adj1" fmla="val -17877"/>
              <a:gd name="adj2" fmla="val 13103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PH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chỉ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còn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Clik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A14543F-CF74-4EC7-923D-365DDD991593}"/>
              </a:ext>
            </a:extLst>
          </p:cNvPr>
          <p:cNvSpPr/>
          <p:nvPr/>
        </p:nvSpPr>
        <p:spPr>
          <a:xfrm>
            <a:off x="5216483" y="4256428"/>
            <a:ext cx="1759033" cy="83099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61EEDA1-AE8E-4597-B51A-E03F2D3D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52" y="1"/>
            <a:ext cx="762000" cy="572555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2993E2A-AD73-441F-8CE7-183B6F5C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9" y="5459941"/>
            <a:ext cx="762000" cy="830997"/>
          </a:xfrm>
          <a:prstGeom prst="rect">
            <a:avLst/>
          </a:prstGeom>
        </p:spPr>
      </p:pic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6991A1B2-4345-4CCF-97A5-AA9493A8578F}"/>
              </a:ext>
            </a:extLst>
          </p:cNvPr>
          <p:cNvSpPr/>
          <p:nvPr/>
        </p:nvSpPr>
        <p:spPr>
          <a:xfrm>
            <a:off x="2172512" y="154927"/>
            <a:ext cx="7257142" cy="1242690"/>
          </a:xfrm>
          <a:prstGeom prst="wedgeRoundRectCallout">
            <a:avLst>
              <a:gd name="adj1" fmla="val -18899"/>
              <a:gd name="adj2" fmla="val 2887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KHI HỌC SINH VÀO LỚP HỌC THÌ LÀM THEO CÁC BƯỚC SAU </a:t>
            </a:r>
          </a:p>
        </p:txBody>
      </p:sp>
    </p:spTree>
    <p:extLst>
      <p:ext uri="{BB962C8B-B14F-4D97-AF65-F5344CB8AC3E}">
        <p14:creationId xmlns:p14="http://schemas.microsoft.com/office/powerpoint/2010/main" val="20394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45003ED-1C88-493F-B95E-D20D0B27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081" y="2044014"/>
            <a:ext cx="6096000" cy="4648200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60299E95-B084-47BE-B0EC-3CEB0230E708}"/>
              </a:ext>
            </a:extLst>
          </p:cNvPr>
          <p:cNvSpPr/>
          <p:nvPr/>
        </p:nvSpPr>
        <p:spPr>
          <a:xfrm>
            <a:off x="3264930" y="306615"/>
            <a:ext cx="7257142" cy="1596572"/>
          </a:xfrm>
          <a:prstGeom prst="wedgeRoundRectCallout">
            <a:avLst>
              <a:gd name="adj1" fmla="val -18048"/>
              <a:gd name="adj2" fmla="val 1898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PH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chỉ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còn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Clik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tham gia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cuộc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họp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join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). </a:t>
            </a: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C0BAF137-C2CE-4C94-824D-8C347CB78A7E}"/>
              </a:ext>
            </a:extLst>
          </p:cNvPr>
          <p:cNvSpPr/>
          <p:nvPr/>
        </p:nvSpPr>
        <p:spPr>
          <a:xfrm>
            <a:off x="4094599" y="4454709"/>
            <a:ext cx="7257142" cy="1596572"/>
          </a:xfrm>
          <a:prstGeom prst="wedgeRoundRectCallout">
            <a:avLst>
              <a:gd name="adj1" fmla="val -16174"/>
              <a:gd name="adj2" fmla="val 4280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Hoặc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clik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đường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link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mà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GVCN cung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cấp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144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03F606E-67DC-4BA4-8407-4C0C9254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81" y="1837627"/>
            <a:ext cx="5928154" cy="4513746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9EC1C809-2B23-49D2-9ABD-965C67D5A76F}"/>
              </a:ext>
            </a:extLst>
          </p:cNvPr>
          <p:cNvSpPr/>
          <p:nvPr/>
        </p:nvSpPr>
        <p:spPr>
          <a:xfrm>
            <a:off x="3385752" y="241055"/>
            <a:ext cx="7257142" cy="1596572"/>
          </a:xfrm>
          <a:prstGeom prst="wedgeRoundRectCallout">
            <a:avLst>
              <a:gd name="adj1" fmla="val -27922"/>
              <a:gd name="adj2" fmla="val 14341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Nhập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ID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mà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GVCN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cấp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cho HS</a:t>
            </a:r>
          </a:p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Nhập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họ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tên HS</a:t>
            </a:r>
          </a:p>
          <a:p>
            <a:pPr algn="ctr"/>
            <a:endParaRPr lang="vi-VN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2439CDDC-A639-4ED0-B4FC-5D6D5D7933E6}"/>
              </a:ext>
            </a:extLst>
          </p:cNvPr>
          <p:cNvSpPr/>
          <p:nvPr/>
        </p:nvSpPr>
        <p:spPr>
          <a:xfrm>
            <a:off x="4390964" y="2630714"/>
            <a:ext cx="7257142" cy="1596572"/>
          </a:xfrm>
          <a:prstGeom prst="wedgeRoundRectCallout">
            <a:avLst>
              <a:gd name="adj1" fmla="val -27922"/>
              <a:gd name="adj2" fmla="val 14341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Sau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đó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Tham gia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Join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531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39A873A-881D-4019-AFA1-42EEF9E4E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7" y="1285103"/>
            <a:ext cx="11106150" cy="530143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EC822C7-F933-4320-BB5B-0EE639CB146D}"/>
              </a:ext>
            </a:extLst>
          </p:cNvPr>
          <p:cNvSpPr txBox="1"/>
          <p:nvPr/>
        </p:nvSpPr>
        <p:spPr>
          <a:xfrm>
            <a:off x="1049552" y="271463"/>
            <a:ext cx="93671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truy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cập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vào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trang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chủ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zoom.us theo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đường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dẫn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: https://zoom.us/. Giao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diện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zoom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sẽ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hiện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ra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giống</a:t>
            </a:r>
            <a:r>
              <a:rPr lang="vi-VN" sz="24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như trong </a:t>
            </a:r>
            <a:r>
              <a:rPr lang="vi-VN" sz="24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hình</a:t>
            </a:r>
            <a:endParaRPr lang="vi-VN" sz="2400" dirty="0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8245FE0-CEF1-400C-83B4-DB9A5B698FC6}"/>
              </a:ext>
            </a:extLst>
          </p:cNvPr>
          <p:cNvSpPr/>
          <p:nvPr/>
        </p:nvSpPr>
        <p:spPr>
          <a:xfrm>
            <a:off x="1321791" y="1285103"/>
            <a:ext cx="1759033" cy="83099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C544E8FF-9C69-429E-8BFD-1A64755A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12" y="1066414"/>
            <a:ext cx="4554191" cy="5087251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88038D0E-2420-45FF-9663-CCDA7660C934}"/>
              </a:ext>
            </a:extLst>
          </p:cNvPr>
          <p:cNvSpPr/>
          <p:nvPr/>
        </p:nvSpPr>
        <p:spPr>
          <a:xfrm>
            <a:off x="2259612" y="2989112"/>
            <a:ext cx="7257142" cy="1241854"/>
          </a:xfrm>
          <a:prstGeom prst="wedgeRoundRectCallout">
            <a:avLst>
              <a:gd name="adj1" fmla="val -17876"/>
              <a:gd name="adj2" fmla="val 1397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Sau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đó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Tham gia (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Join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ctr"/>
            <a:r>
              <a:rPr lang="vi-VN" sz="3600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03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A62032D-0504-4349-9AB9-35990084A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5"/>
          <a:stretch/>
        </p:blipFill>
        <p:spPr>
          <a:xfrm>
            <a:off x="0" y="1173892"/>
            <a:ext cx="12192000" cy="5682434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8711129F-3C7B-425A-B27B-DBF7A0474835}"/>
              </a:ext>
            </a:extLst>
          </p:cNvPr>
          <p:cNvSpPr/>
          <p:nvPr/>
        </p:nvSpPr>
        <p:spPr>
          <a:xfrm>
            <a:off x="2615609" y="4453605"/>
            <a:ext cx="3040912" cy="83099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1CFCBA5B-AFDD-496F-8A1F-94E74463CDDC}"/>
              </a:ext>
            </a:extLst>
          </p:cNvPr>
          <p:cNvSpPr/>
          <p:nvPr/>
        </p:nvSpPr>
        <p:spPr>
          <a:xfrm>
            <a:off x="2445487" y="404037"/>
            <a:ext cx="6911163" cy="769855"/>
          </a:xfrm>
          <a:prstGeom prst="wedgeRoundRectCallout">
            <a:avLst>
              <a:gd name="adj1" fmla="val -17756"/>
              <a:gd name="adj2" fmla="val 49340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 </a:t>
            </a:r>
            <a:r>
              <a:rPr lang="vi-VN" sz="3600" dirty="0" err="1">
                <a:solidFill>
                  <a:srgbClr val="FF0000"/>
                </a:solidFill>
              </a:rPr>
              <a:t>tải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xuống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597C8301-0A6C-4827-B754-3D77CB86ED2D}"/>
              </a:ext>
            </a:extLst>
          </p:cNvPr>
          <p:cNvSpPr/>
          <p:nvPr/>
        </p:nvSpPr>
        <p:spPr>
          <a:xfrm>
            <a:off x="8961120" y="6091311"/>
            <a:ext cx="3230880" cy="520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6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4F29D31D-B1AD-46E3-9EB1-071E7645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12192000" cy="5840326"/>
          </a:xfrm>
          <a:prstGeom prst="rect">
            <a:avLst/>
          </a:prstGeom>
        </p:spPr>
      </p:pic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97D9B454-91E9-4C8C-B0E5-19957205D3B6}"/>
              </a:ext>
            </a:extLst>
          </p:cNvPr>
          <p:cNvSpPr/>
          <p:nvPr/>
        </p:nvSpPr>
        <p:spPr>
          <a:xfrm>
            <a:off x="2445487" y="246145"/>
            <a:ext cx="6911163" cy="769855"/>
          </a:xfrm>
          <a:prstGeom prst="wedgeRoundRectCallout">
            <a:avLst>
              <a:gd name="adj1" fmla="val -17756"/>
              <a:gd name="adj2" fmla="val 49340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clik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nơi lưu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2414AF51-4A5B-47DB-896A-8B7CCF3991FD}"/>
              </a:ext>
            </a:extLst>
          </p:cNvPr>
          <p:cNvSpPr/>
          <p:nvPr/>
        </p:nvSpPr>
        <p:spPr>
          <a:xfrm>
            <a:off x="3455391" y="4093029"/>
            <a:ext cx="1639123" cy="508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84C3E589-1E16-488D-894A-2C2D47BB79BC}"/>
              </a:ext>
            </a:extLst>
          </p:cNvPr>
          <p:cNvSpPr/>
          <p:nvPr/>
        </p:nvSpPr>
        <p:spPr>
          <a:xfrm>
            <a:off x="1392702" y="1350498"/>
            <a:ext cx="1533378" cy="14067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7318F346-C616-4369-ADF0-8DA2DD75B754}"/>
              </a:ext>
            </a:extLst>
          </p:cNvPr>
          <p:cNvSpPr/>
          <p:nvPr/>
        </p:nvSpPr>
        <p:spPr>
          <a:xfrm>
            <a:off x="1545102" y="2060134"/>
            <a:ext cx="1533378" cy="62679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72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F95EA7C-2A67-4399-ACC0-E52B0294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FB1AD85F-E2EB-4C2F-956B-C094382A88B0}"/>
              </a:ext>
            </a:extLst>
          </p:cNvPr>
          <p:cNvSpPr/>
          <p:nvPr/>
        </p:nvSpPr>
        <p:spPr>
          <a:xfrm>
            <a:off x="2445487" y="404037"/>
            <a:ext cx="8237027" cy="769855"/>
          </a:xfrm>
          <a:prstGeom prst="wedgeRoundRectCallout">
            <a:avLst>
              <a:gd name="adj1" fmla="val -40857"/>
              <a:gd name="adj2" fmla="val 65743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  </a:t>
            </a:r>
            <a:r>
              <a:rPr lang="vi-VN" sz="3600" dirty="0" err="1">
                <a:solidFill>
                  <a:srgbClr val="FF0000"/>
                </a:solidFill>
              </a:rPr>
              <a:t>hiển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thị</a:t>
            </a:r>
            <a:r>
              <a:rPr lang="vi-VN" sz="3600" dirty="0">
                <a:solidFill>
                  <a:srgbClr val="FF0000"/>
                </a:solidFill>
              </a:rPr>
              <a:t> trong thư </a:t>
            </a:r>
            <a:r>
              <a:rPr lang="vi-VN" sz="3600" dirty="0" err="1">
                <a:solidFill>
                  <a:srgbClr val="FF0000"/>
                </a:solidFill>
              </a:rPr>
              <a:t>mục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8B2371A7-23C1-4BD4-83B1-0C5095570C14}"/>
              </a:ext>
            </a:extLst>
          </p:cNvPr>
          <p:cNvSpPr/>
          <p:nvPr/>
        </p:nvSpPr>
        <p:spPr>
          <a:xfrm>
            <a:off x="1757219" y="5791201"/>
            <a:ext cx="1759033" cy="406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0D8C1AA-204D-44AF-8557-904D3ED0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23" y="146816"/>
            <a:ext cx="12192000" cy="6711184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0F145B2D-2172-4E65-AB3C-BC42738FD4AE}"/>
              </a:ext>
            </a:extLst>
          </p:cNvPr>
          <p:cNvSpPr/>
          <p:nvPr/>
        </p:nvSpPr>
        <p:spPr>
          <a:xfrm>
            <a:off x="2265220" y="1393371"/>
            <a:ext cx="1552038" cy="3483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id="{7C7CEDB8-C7B6-4DE1-9FDE-3347154E1F2F}"/>
              </a:ext>
            </a:extLst>
          </p:cNvPr>
          <p:cNvSpPr/>
          <p:nvPr/>
        </p:nvSpPr>
        <p:spPr>
          <a:xfrm>
            <a:off x="1575582" y="146816"/>
            <a:ext cx="5608989" cy="769855"/>
          </a:xfrm>
          <a:prstGeom prst="wedgeRoundRectCallout">
            <a:avLst>
              <a:gd name="adj1" fmla="val -24279"/>
              <a:gd name="adj2" fmla="val 12011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 </a:t>
            </a:r>
            <a:r>
              <a:rPr lang="vi-VN" sz="3600" dirty="0" err="1">
                <a:solidFill>
                  <a:srgbClr val="FF0000"/>
                </a:solidFill>
              </a:rPr>
              <a:t>chuột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phải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BD81590F-EE8C-4192-A63D-4344B81CFEF8}"/>
              </a:ext>
            </a:extLst>
          </p:cNvPr>
          <p:cNvSpPr/>
          <p:nvPr/>
        </p:nvSpPr>
        <p:spPr>
          <a:xfrm>
            <a:off x="135924" y="1026941"/>
            <a:ext cx="2129296" cy="53615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98FC185-B5BE-484B-AD2A-14C1FEB7E887}"/>
              </a:ext>
            </a:extLst>
          </p:cNvPr>
          <p:cNvSpPr/>
          <p:nvPr/>
        </p:nvSpPr>
        <p:spPr>
          <a:xfrm>
            <a:off x="1687962" y="1796796"/>
            <a:ext cx="2129296" cy="49580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F81DE72-AB60-4713-B93B-366222F2FBE5}"/>
              </a:ext>
            </a:extLst>
          </p:cNvPr>
          <p:cNvSpPr/>
          <p:nvPr/>
        </p:nvSpPr>
        <p:spPr>
          <a:xfrm>
            <a:off x="2709457" y="5706685"/>
            <a:ext cx="2129296" cy="10044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81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A0ED2F-6AFB-4AB4-824C-231B7D7C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20E6589-546F-400D-81AB-1839C746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467C77C-C493-4153-AA83-560F7805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id="{E9266AD7-F71A-4F23-A78E-A277A99860C6}"/>
              </a:ext>
            </a:extLst>
          </p:cNvPr>
          <p:cNvSpPr/>
          <p:nvPr/>
        </p:nvSpPr>
        <p:spPr>
          <a:xfrm>
            <a:off x="5050972" y="2795012"/>
            <a:ext cx="3323771" cy="769855"/>
          </a:xfrm>
          <a:prstGeom prst="wedgeRoundRectCallout">
            <a:avLst>
              <a:gd name="adj1" fmla="val -52408"/>
              <a:gd name="adj2" fmla="val -18719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Chọn</a:t>
            </a:r>
            <a:r>
              <a:rPr lang="vi-VN" sz="3600" dirty="0">
                <a:solidFill>
                  <a:srgbClr val="FF0000"/>
                </a:solidFill>
              </a:rPr>
              <a:t> (</a:t>
            </a:r>
            <a:r>
              <a:rPr lang="vi-VN" sz="3600" dirty="0" err="1">
                <a:solidFill>
                  <a:srgbClr val="FF0000"/>
                </a:solidFill>
              </a:rPr>
              <a:t>clik</a:t>
            </a:r>
            <a:r>
              <a:rPr lang="vi-VN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66931A33-9866-49BD-817E-F81620F05C91}"/>
              </a:ext>
            </a:extLst>
          </p:cNvPr>
          <p:cNvSpPr/>
          <p:nvPr/>
        </p:nvSpPr>
        <p:spPr>
          <a:xfrm>
            <a:off x="3832762" y="1567543"/>
            <a:ext cx="1759033" cy="36285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D4409C0C-410F-426A-B2B8-4C13EB1A6259}"/>
              </a:ext>
            </a:extLst>
          </p:cNvPr>
          <p:cNvSpPr/>
          <p:nvPr/>
        </p:nvSpPr>
        <p:spPr>
          <a:xfrm>
            <a:off x="1569308" y="469557"/>
            <a:ext cx="2384854" cy="21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lưu</a:t>
            </a:r>
            <a:endParaRPr lang="vi-VN" dirty="0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FF9D9034-1267-4070-AE1F-1BAC6392F571}"/>
              </a:ext>
            </a:extLst>
          </p:cNvPr>
          <p:cNvSpPr/>
          <p:nvPr/>
        </p:nvSpPr>
        <p:spPr>
          <a:xfrm>
            <a:off x="123568" y="1734581"/>
            <a:ext cx="3709194" cy="359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976EE42-0E3A-42D3-84E6-761E6ABA3D0D}"/>
              </a:ext>
            </a:extLst>
          </p:cNvPr>
          <p:cNvSpPr/>
          <p:nvPr/>
        </p:nvSpPr>
        <p:spPr>
          <a:xfrm>
            <a:off x="2598735" y="5334351"/>
            <a:ext cx="1234028" cy="13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326F876-2ADB-4F8A-B351-2C4A7523F56B}"/>
              </a:ext>
            </a:extLst>
          </p:cNvPr>
          <p:cNvSpPr/>
          <p:nvPr/>
        </p:nvSpPr>
        <p:spPr>
          <a:xfrm>
            <a:off x="3816944" y="5658914"/>
            <a:ext cx="1234028" cy="1079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4CB6584-2A53-40B1-9BDA-49A905AC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ong bóng Lời nói: Hình chữ nhật với Góc Tròn 15">
            <a:extLst>
              <a:ext uri="{FF2B5EF4-FFF2-40B4-BE49-F238E27FC236}">
                <a16:creationId xmlns:a16="http://schemas.microsoft.com/office/drawing/2014/main" id="{9B6C8169-8C8F-4433-8278-DA5A53EF0545}"/>
              </a:ext>
            </a:extLst>
          </p:cNvPr>
          <p:cNvSpPr/>
          <p:nvPr/>
        </p:nvSpPr>
        <p:spPr>
          <a:xfrm>
            <a:off x="5050972" y="2795012"/>
            <a:ext cx="4572000" cy="769855"/>
          </a:xfrm>
          <a:prstGeom prst="wedgeRoundRectCallout">
            <a:avLst>
              <a:gd name="adj1" fmla="val -51456"/>
              <a:gd name="adj2" fmla="val 17667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clik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A29CDBDB-794E-4610-B251-7214FE652D02}"/>
              </a:ext>
            </a:extLst>
          </p:cNvPr>
          <p:cNvSpPr/>
          <p:nvPr/>
        </p:nvSpPr>
        <p:spPr>
          <a:xfrm>
            <a:off x="3818248" y="4380437"/>
            <a:ext cx="1759033" cy="5979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C3D3846-5FEF-4B98-B36B-4805A3F1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id="{9AEBA3A0-F012-433C-8B82-27B6B5B9B9F6}"/>
              </a:ext>
            </a:extLst>
          </p:cNvPr>
          <p:cNvSpPr/>
          <p:nvPr/>
        </p:nvSpPr>
        <p:spPr>
          <a:xfrm>
            <a:off x="5341257" y="1212955"/>
            <a:ext cx="4572000" cy="769855"/>
          </a:xfrm>
          <a:prstGeom prst="wedgeRoundRectCallout">
            <a:avLst>
              <a:gd name="adj1" fmla="val -30186"/>
              <a:gd name="adj2" fmla="val 16724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rgbClr val="FF0000"/>
                </a:solidFill>
              </a:rPr>
              <a:t>Chờ</a:t>
            </a:r>
            <a:r>
              <a:rPr lang="vi-VN" sz="3600" dirty="0">
                <a:solidFill>
                  <a:srgbClr val="FF0000"/>
                </a:solidFill>
              </a:rPr>
              <a:t> cho </a:t>
            </a:r>
            <a:r>
              <a:rPr lang="vi-VN" sz="3600" dirty="0" err="1">
                <a:solidFill>
                  <a:srgbClr val="FF0000"/>
                </a:solidFill>
              </a:rPr>
              <a:t>chạy</a:t>
            </a:r>
            <a:r>
              <a:rPr lang="vi-VN" sz="3600" dirty="0">
                <a:solidFill>
                  <a:srgbClr val="FF0000"/>
                </a:solidFill>
              </a:rPr>
              <a:t> 100%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E1591D-0D76-4545-96F0-8EF2F1959DB1}"/>
              </a:ext>
            </a:extLst>
          </p:cNvPr>
          <p:cNvSpPr/>
          <p:nvPr/>
        </p:nvSpPr>
        <p:spPr>
          <a:xfrm>
            <a:off x="0" y="858128"/>
            <a:ext cx="2051222" cy="4572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24672BA-A3A3-4F36-B7D8-9BADBCB69C7C}"/>
              </a:ext>
            </a:extLst>
          </p:cNvPr>
          <p:cNvSpPr/>
          <p:nvPr/>
        </p:nvSpPr>
        <p:spPr>
          <a:xfrm>
            <a:off x="1659988" y="492369"/>
            <a:ext cx="675249" cy="253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1C4E855-15B7-4E3F-A401-7388396C5C76}"/>
              </a:ext>
            </a:extLst>
          </p:cNvPr>
          <p:cNvSpPr/>
          <p:nvPr/>
        </p:nvSpPr>
        <p:spPr>
          <a:xfrm>
            <a:off x="1854592" y="2351280"/>
            <a:ext cx="1929618" cy="39808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886B4ED4-1BAA-4923-BCC6-21F47E8C60C5}"/>
              </a:ext>
            </a:extLst>
          </p:cNvPr>
          <p:cNvSpPr/>
          <p:nvPr/>
        </p:nvSpPr>
        <p:spPr>
          <a:xfrm>
            <a:off x="3540051" y="4002259"/>
            <a:ext cx="4867741" cy="2329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918435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</TotalTime>
  <Words>314</Words>
  <Application>Microsoft Office PowerPoint</Application>
  <PresentationFormat>Màn hình rộng</PresentationFormat>
  <Paragraphs>34</Paragraphs>
  <Slides>20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Arial</vt:lpstr>
      <vt:lpstr>Calibri</vt:lpstr>
      <vt:lpstr>Roboto</vt:lpstr>
      <vt:lpstr>Tahoma</vt:lpstr>
      <vt:lpstr>Times New Roman</vt:lpstr>
      <vt:lpstr>Chủ đề Office</vt:lpstr>
      <vt:lpstr>HƯỚNG DẪN CÀI ĐẶT VÀ SỬ DỤNG  LỚP HỌC TRỰC TUYẾN ZOOM TRÊN MÁY TÍNH 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CÀI ĐẶT VÀ SỬ DỤNG  LỚP HỌC TRỰC TUYẾN ZOOM  CHO HỌC SINH</dc:title>
  <dc:creator>DUNG  VO</dc:creator>
  <cp:lastModifiedBy>DUNG  VO</cp:lastModifiedBy>
  <cp:revision>4</cp:revision>
  <dcterms:created xsi:type="dcterms:W3CDTF">2021-08-23T02:42:38Z</dcterms:created>
  <dcterms:modified xsi:type="dcterms:W3CDTF">2021-08-30T06:38:51Z</dcterms:modified>
</cp:coreProperties>
</file>